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91" r:id="rId2"/>
    <p:sldId id="257" r:id="rId3"/>
    <p:sldId id="394" r:id="rId4"/>
    <p:sldId id="274" r:id="rId5"/>
    <p:sldId id="397" r:id="rId6"/>
    <p:sldId id="403" r:id="rId7"/>
    <p:sldId id="398" r:id="rId8"/>
    <p:sldId id="404" r:id="rId9"/>
    <p:sldId id="399" r:id="rId10"/>
    <p:sldId id="256" r:id="rId11"/>
    <p:sldId id="412" r:id="rId12"/>
    <p:sldId id="400" r:id="rId13"/>
    <p:sldId id="395" r:id="rId14"/>
    <p:sldId id="396" r:id="rId15"/>
    <p:sldId id="258" r:id="rId16"/>
    <p:sldId id="406" r:id="rId17"/>
    <p:sldId id="407" r:id="rId18"/>
    <p:sldId id="408" r:id="rId19"/>
    <p:sldId id="261" r:id="rId20"/>
    <p:sldId id="410" r:id="rId21"/>
    <p:sldId id="413" r:id="rId22"/>
    <p:sldId id="279" r:id="rId2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94A823-83A5-4C0F-8DF3-352ABA6A506B}">
          <p14:sldIdLst>
            <p14:sldId id="391"/>
            <p14:sldId id="257"/>
            <p14:sldId id="394"/>
            <p14:sldId id="274"/>
            <p14:sldId id="397"/>
            <p14:sldId id="403"/>
            <p14:sldId id="398"/>
            <p14:sldId id="404"/>
            <p14:sldId id="399"/>
            <p14:sldId id="256"/>
            <p14:sldId id="412"/>
            <p14:sldId id="400"/>
            <p14:sldId id="395"/>
            <p14:sldId id="396"/>
            <p14:sldId id="258"/>
            <p14:sldId id="406"/>
            <p14:sldId id="407"/>
            <p14:sldId id="408"/>
            <p14:sldId id="261"/>
            <p14:sldId id="410"/>
            <p14:sldId id="413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0" autoAdjust="0"/>
    <p:restoredTop sz="80554" autoAdjust="0"/>
  </p:normalViewPr>
  <p:slideViewPr>
    <p:cSldViewPr snapToGrid="0">
      <p:cViewPr>
        <p:scale>
          <a:sx n="68" d="100"/>
          <a:sy n="68" d="100"/>
        </p:scale>
        <p:origin x="218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DE3E4-342F-42E6-A0A2-1DE14002BBA6}" type="datetimeFigureOut">
              <a:rPr lang="id-ID" smtClean="0"/>
              <a:t>29/08/2019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37638-4513-4326-A1FC-BC5AC0503A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442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556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importance 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Tuning model – could have </a:t>
            </a:r>
          </a:p>
          <a:p>
            <a:r>
              <a:rPr lang="en-US" dirty="0"/>
              <a:t>Overfitting</a:t>
            </a:r>
          </a:p>
          <a:p>
            <a:r>
              <a:rPr lang="en-US" dirty="0" err="1"/>
              <a:t>Cv</a:t>
            </a:r>
            <a:endParaRPr lang="en-US" dirty="0"/>
          </a:p>
          <a:p>
            <a:r>
              <a:rPr lang="en-US" dirty="0"/>
              <a:t>Train = 1.558</a:t>
            </a:r>
          </a:p>
          <a:p>
            <a:r>
              <a:rPr lang="en-US" dirty="0"/>
              <a:t>Test = 1.553</a:t>
            </a:r>
          </a:p>
          <a:p>
            <a:r>
              <a:rPr lang="en-US" dirty="0"/>
              <a:t>CV = 1.588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3505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1114fc1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61114fc1f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61114fc1f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 error = train error &gt;&gt; desired   			High bias, underfitting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Underfit: increase model complexity , gather more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 error &gt; train error 			High variance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Overfitting: decrease model complexity </a:t>
            </a:r>
            <a:endParaRPr/>
          </a:p>
        </p:txBody>
      </p:sp>
      <p:sp>
        <p:nvSpPr>
          <p:cNvPr id="294" name="Google Shape;29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0410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 – min log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7097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how many times you predict 1 and correct (vertical)</a:t>
            </a:r>
          </a:p>
          <a:p>
            <a:r>
              <a:rPr lang="en-US" dirty="0"/>
              <a:t>Recall how many times you predict 0 and it was 0 (recall)</a:t>
            </a:r>
          </a:p>
          <a:p>
            <a:r>
              <a:rPr lang="en-US" dirty="0"/>
              <a:t>500 k for each cluster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4800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8606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558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– industry business case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Daniela 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preparation –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notebook – </a:t>
            </a:r>
            <a:r>
              <a:rPr lang="en-US" sz="40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pickleys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Jason + explain the data (features, large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what did we do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- Carrie</a:t>
            </a:r>
          </a:p>
          <a:p>
            <a:pPr algn="just"/>
            <a:r>
              <a:rPr lang="en-US" sz="40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Exploratation</a:t>
            </a:r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analyses &amp; Feature </a:t>
            </a:r>
            <a:r>
              <a:rPr lang="en-US" sz="40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</a:t>
            </a:r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(1.2% population)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Yuling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40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Tsne</a:t>
            </a:r>
            <a:endParaRPr lang="en-US" sz="4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40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</a:t>
            </a:r>
            <a:endParaRPr lang="en-US" sz="4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Graphs -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Hanna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Modeling: 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level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User aggregated – Daniela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 -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Hanna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segmentation = LTV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Carrie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–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Hanna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good models and features -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Hanna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 - </a:t>
            </a:r>
            <a:r>
              <a:rPr 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Daniela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Info about the products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Other years</a:t>
            </a:r>
          </a:p>
          <a:p>
            <a:pPr algn="just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pPr algn="just"/>
            <a:endParaRPr lang="en-US" sz="4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capture a lot of data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2076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455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207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201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  <a:p>
            <a:r>
              <a:rPr lang="en-US" dirty="0"/>
              <a:t>Light GBM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37638-4513-4326-A1FC-BC5AC0503A15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1969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114fc1f6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people connected and interactions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Took transactions = 0 we removed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Nodes = users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Edges = log revenue, rounded to 10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Abnormal user: people that bought in more than one country listed different transactions and connected them into same revenue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10 000 transaction in abnormal users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 people = only 2 transactions +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g61114fc1f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1114fc1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61114fc1f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and steps update</a:t>
            </a:r>
            <a:endParaRPr dirty="0"/>
          </a:p>
        </p:txBody>
      </p:sp>
      <p:sp>
        <p:nvSpPr>
          <p:cNvPr id="266" name="Google Shape;266;g61114fc1f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84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97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A64212B-0FC5-4F2F-980B-E2C0359A5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8077" y="1772592"/>
            <a:ext cx="7920648" cy="2917942"/>
          </a:xfrm>
          <a:custGeom>
            <a:avLst/>
            <a:gdLst>
              <a:gd name="connsiteX0" fmla="*/ 2917943 w 7920648"/>
              <a:gd name="connsiteY0" fmla="*/ 0 h 2917942"/>
              <a:gd name="connsiteX1" fmla="*/ 7920648 w 7920648"/>
              <a:gd name="connsiteY1" fmla="*/ 0 h 2917942"/>
              <a:gd name="connsiteX2" fmla="*/ 5002705 w 7920648"/>
              <a:gd name="connsiteY2" fmla="*/ 2917942 h 2917942"/>
              <a:gd name="connsiteX3" fmla="*/ 0 w 7920648"/>
              <a:gd name="connsiteY3" fmla="*/ 2917942 h 291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0648" h="2917942">
                <a:moveTo>
                  <a:pt x="2917943" y="0"/>
                </a:moveTo>
                <a:lnTo>
                  <a:pt x="7920648" y="0"/>
                </a:lnTo>
                <a:lnTo>
                  <a:pt x="5002705" y="2917942"/>
                </a:lnTo>
                <a:lnTo>
                  <a:pt x="0" y="291794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974E6-FF24-431A-8337-881687DCD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8856" y="3507441"/>
            <a:ext cx="5570849" cy="2052283"/>
          </a:xfrm>
          <a:custGeom>
            <a:avLst/>
            <a:gdLst>
              <a:gd name="connsiteX0" fmla="*/ 2052284 w 5570849"/>
              <a:gd name="connsiteY0" fmla="*/ 0 h 2052283"/>
              <a:gd name="connsiteX1" fmla="*/ 5570849 w 5570849"/>
              <a:gd name="connsiteY1" fmla="*/ 0 h 2052283"/>
              <a:gd name="connsiteX2" fmla="*/ 3518565 w 5570849"/>
              <a:gd name="connsiteY2" fmla="*/ 2052283 h 2052283"/>
              <a:gd name="connsiteX3" fmla="*/ 0 w 5570849"/>
              <a:gd name="connsiteY3" fmla="*/ 2052283 h 205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0849" h="2052283">
                <a:moveTo>
                  <a:pt x="2052284" y="0"/>
                </a:moveTo>
                <a:lnTo>
                  <a:pt x="5570849" y="0"/>
                </a:lnTo>
                <a:lnTo>
                  <a:pt x="3518565" y="2052283"/>
                </a:lnTo>
                <a:lnTo>
                  <a:pt x="0" y="2052283"/>
                </a:lnTo>
                <a:close/>
              </a:path>
            </a:pathLst>
          </a:custGeom>
          <a:ln w="825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57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5F326C65-C628-4D59-9A97-62E3B4BF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29" y="568326"/>
            <a:ext cx="10584543" cy="492124"/>
          </a:xfrm>
          <a:prstGeom prst="rect">
            <a:avLst/>
          </a:prstGeom>
        </p:spPr>
        <p:txBody>
          <a:bodyPr anchor="ctr"/>
          <a:lstStyle>
            <a:lvl1pPr algn="l">
              <a:defRPr sz="3600" spc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B05030303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4D14FD-EFE6-415D-9C69-5244DF7B8691}"/>
              </a:ext>
            </a:extLst>
          </p:cNvPr>
          <p:cNvGrpSpPr/>
          <p:nvPr userDrawn="1"/>
        </p:nvGrpSpPr>
        <p:grpSpPr>
          <a:xfrm>
            <a:off x="887636" y="1351915"/>
            <a:ext cx="934314" cy="45719"/>
            <a:chOff x="887636" y="1148715"/>
            <a:chExt cx="934314" cy="4571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CB6D14-9E51-49F5-A16C-0C58372CF3A5}"/>
                </a:ext>
              </a:extLst>
            </p:cNvPr>
            <p:cNvSpPr/>
            <p:nvPr userDrawn="1"/>
          </p:nvSpPr>
          <p:spPr>
            <a:xfrm>
              <a:off x="1132170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75EB5F-E455-4B6F-AB68-B71C85AC105E}"/>
                </a:ext>
              </a:extLst>
            </p:cNvPr>
            <p:cNvSpPr/>
            <p:nvPr userDrawn="1"/>
          </p:nvSpPr>
          <p:spPr>
            <a:xfrm>
              <a:off x="1386030" y="1148715"/>
              <a:ext cx="435920" cy="45718"/>
            </a:xfrm>
            <a:custGeom>
              <a:avLst/>
              <a:gdLst>
                <a:gd name="connsiteX0" fmla="*/ 172241 w 1806556"/>
                <a:gd name="connsiteY0" fmla="*/ 0 h 172241"/>
                <a:gd name="connsiteX1" fmla="*/ 945354 w 1806556"/>
                <a:gd name="connsiteY1" fmla="*/ 0 h 172241"/>
                <a:gd name="connsiteX2" fmla="*/ 1033443 w 1806556"/>
                <a:gd name="connsiteY2" fmla="*/ 0 h 172241"/>
                <a:gd name="connsiteX3" fmla="*/ 1806556 w 1806556"/>
                <a:gd name="connsiteY3" fmla="*/ 0 h 172241"/>
                <a:gd name="connsiteX4" fmla="*/ 1634315 w 1806556"/>
                <a:gd name="connsiteY4" fmla="*/ 172241 h 172241"/>
                <a:gd name="connsiteX5" fmla="*/ 861202 w 1806556"/>
                <a:gd name="connsiteY5" fmla="*/ 172241 h 172241"/>
                <a:gd name="connsiteX6" fmla="*/ 773113 w 1806556"/>
                <a:gd name="connsiteY6" fmla="*/ 172241 h 172241"/>
                <a:gd name="connsiteX7" fmla="*/ 0 w 1806556"/>
                <a:gd name="connsiteY7" fmla="*/ 172241 h 1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56" h="172241">
                  <a:moveTo>
                    <a:pt x="172241" y="0"/>
                  </a:moveTo>
                  <a:lnTo>
                    <a:pt x="945354" y="0"/>
                  </a:lnTo>
                  <a:lnTo>
                    <a:pt x="1033443" y="0"/>
                  </a:lnTo>
                  <a:lnTo>
                    <a:pt x="1806556" y="0"/>
                  </a:lnTo>
                  <a:lnTo>
                    <a:pt x="1634315" y="172241"/>
                  </a:lnTo>
                  <a:lnTo>
                    <a:pt x="861202" y="172241"/>
                  </a:lnTo>
                  <a:lnTo>
                    <a:pt x="773113" y="172241"/>
                  </a:lnTo>
                  <a:lnTo>
                    <a:pt x="0" y="1722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3A8268-A73C-43B0-AB25-D9549D1F7C30}"/>
                </a:ext>
              </a:extLst>
            </p:cNvPr>
            <p:cNvSpPr/>
            <p:nvPr userDrawn="1"/>
          </p:nvSpPr>
          <p:spPr>
            <a:xfrm>
              <a:off x="887636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6FE4CFA2-87BF-49A4-B076-487065212D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3729" y="1042673"/>
            <a:ext cx="10584542" cy="3270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id-ID" dirty="0"/>
            </a:lvl5pPr>
          </a:lstStyle>
          <a:p>
            <a:pPr marL="57150" lvl="0" indent="-28575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82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CF078B-AEAC-41C2-B2C7-C7E78CE9EA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49038" y="1987711"/>
            <a:ext cx="4301963" cy="2150982"/>
          </a:xfrm>
          <a:custGeom>
            <a:avLst/>
            <a:gdLst>
              <a:gd name="connsiteX0" fmla="*/ 2150982 w 4301963"/>
              <a:gd name="connsiteY0" fmla="*/ 0 h 2150982"/>
              <a:gd name="connsiteX1" fmla="*/ 4301963 w 4301963"/>
              <a:gd name="connsiteY1" fmla="*/ 2150982 h 2150982"/>
              <a:gd name="connsiteX2" fmla="*/ 0 w 4301963"/>
              <a:gd name="connsiteY2" fmla="*/ 2150982 h 215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1963" h="2150982">
                <a:moveTo>
                  <a:pt x="2150982" y="0"/>
                </a:moveTo>
                <a:lnTo>
                  <a:pt x="4301963" y="2150982"/>
                </a:lnTo>
                <a:lnTo>
                  <a:pt x="0" y="215098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07CFE40-5248-40C8-82BE-FD1525667C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26567" y="2517361"/>
            <a:ext cx="2861187" cy="2861187"/>
          </a:xfrm>
          <a:custGeom>
            <a:avLst/>
            <a:gdLst>
              <a:gd name="connsiteX0" fmla="*/ 2861187 w 2861187"/>
              <a:gd name="connsiteY0" fmla="*/ 0 h 2861187"/>
              <a:gd name="connsiteX1" fmla="*/ 2861187 w 2861187"/>
              <a:gd name="connsiteY1" fmla="*/ 2861187 h 2861187"/>
              <a:gd name="connsiteX2" fmla="*/ 0 w 2861187"/>
              <a:gd name="connsiteY2" fmla="*/ 2861187 h 2861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1187" h="2861187">
                <a:moveTo>
                  <a:pt x="2861187" y="0"/>
                </a:moveTo>
                <a:lnTo>
                  <a:pt x="2861187" y="2861187"/>
                </a:lnTo>
                <a:lnTo>
                  <a:pt x="0" y="286118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95CB9BF-8FCF-4ED4-AD22-AFCCA1F2BC39}"/>
              </a:ext>
            </a:extLst>
          </p:cNvPr>
          <p:cNvSpPr/>
          <p:nvPr userDrawn="1"/>
        </p:nvSpPr>
        <p:spPr>
          <a:xfrm>
            <a:off x="7300017" y="4251999"/>
            <a:ext cx="2292846" cy="2292846"/>
          </a:xfrm>
          <a:custGeom>
            <a:avLst/>
            <a:gdLst>
              <a:gd name="connsiteX0" fmla="*/ 0 w 1126548"/>
              <a:gd name="connsiteY0" fmla="*/ 0 h 1126548"/>
              <a:gd name="connsiteX1" fmla="*/ 1126548 w 1126548"/>
              <a:gd name="connsiteY1" fmla="*/ 0 h 1126548"/>
              <a:gd name="connsiteX2" fmla="*/ 1126548 w 1126548"/>
              <a:gd name="connsiteY2" fmla="*/ 1126548 h 112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6548" h="1126548">
                <a:moveTo>
                  <a:pt x="0" y="0"/>
                </a:moveTo>
                <a:lnTo>
                  <a:pt x="1126548" y="0"/>
                </a:lnTo>
                <a:lnTo>
                  <a:pt x="1126548" y="11265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9680E04C-9BA8-4849-A06D-565C44C8572B}"/>
              </a:ext>
            </a:extLst>
          </p:cNvPr>
          <p:cNvSpPr/>
          <p:nvPr userDrawn="1"/>
        </p:nvSpPr>
        <p:spPr>
          <a:xfrm>
            <a:off x="7750729" y="448779"/>
            <a:ext cx="3637996" cy="3637994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4DAD7E45-82E2-4384-9DBE-642A024276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2432" y="0"/>
            <a:ext cx="8027037" cy="4013519"/>
          </a:xfrm>
          <a:custGeom>
            <a:avLst/>
            <a:gdLst>
              <a:gd name="connsiteX0" fmla="*/ 8027037 w 8027037"/>
              <a:gd name="connsiteY0" fmla="*/ 0 h 4013519"/>
              <a:gd name="connsiteX1" fmla="*/ 4013518 w 8027037"/>
              <a:gd name="connsiteY1" fmla="*/ 4013519 h 4013519"/>
              <a:gd name="connsiteX2" fmla="*/ 0 w 8027037"/>
              <a:gd name="connsiteY2" fmla="*/ 0 h 401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7037" h="4013519">
                <a:moveTo>
                  <a:pt x="8027037" y="0"/>
                </a:moveTo>
                <a:lnTo>
                  <a:pt x="4013518" y="401351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637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1" grpId="0" animBg="1"/>
      <p:bldP spid="22" grpId="0" animBg="1"/>
      <p:bldP spid="30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4DAD7E45-82E2-4384-9DBE-642A024276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5543" y="0"/>
            <a:ext cx="8027037" cy="4013519"/>
          </a:xfrm>
          <a:custGeom>
            <a:avLst/>
            <a:gdLst>
              <a:gd name="connsiteX0" fmla="*/ 8027037 w 8027037"/>
              <a:gd name="connsiteY0" fmla="*/ 0 h 4013519"/>
              <a:gd name="connsiteX1" fmla="*/ 4013518 w 8027037"/>
              <a:gd name="connsiteY1" fmla="*/ 4013519 h 4013519"/>
              <a:gd name="connsiteX2" fmla="*/ 0 w 8027037"/>
              <a:gd name="connsiteY2" fmla="*/ 0 h 401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7037" h="4013519">
                <a:moveTo>
                  <a:pt x="8027037" y="0"/>
                </a:moveTo>
                <a:lnTo>
                  <a:pt x="4013518" y="401351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CF078B-AEAC-41C2-B2C7-C7E78CE9EA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02149" y="2438399"/>
            <a:ext cx="3400585" cy="1700293"/>
          </a:xfrm>
          <a:custGeom>
            <a:avLst/>
            <a:gdLst>
              <a:gd name="connsiteX0" fmla="*/ 2150982 w 4301963"/>
              <a:gd name="connsiteY0" fmla="*/ 0 h 2150982"/>
              <a:gd name="connsiteX1" fmla="*/ 4301963 w 4301963"/>
              <a:gd name="connsiteY1" fmla="*/ 2150982 h 2150982"/>
              <a:gd name="connsiteX2" fmla="*/ 0 w 4301963"/>
              <a:gd name="connsiteY2" fmla="*/ 2150982 h 215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1963" h="2150982">
                <a:moveTo>
                  <a:pt x="2150982" y="0"/>
                </a:moveTo>
                <a:lnTo>
                  <a:pt x="4301963" y="2150982"/>
                </a:lnTo>
                <a:lnTo>
                  <a:pt x="0" y="215098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95CB9BF-8FCF-4ED4-AD22-AFCCA1F2BC39}"/>
              </a:ext>
            </a:extLst>
          </p:cNvPr>
          <p:cNvSpPr/>
          <p:nvPr userDrawn="1"/>
        </p:nvSpPr>
        <p:spPr>
          <a:xfrm>
            <a:off x="4231047" y="2115529"/>
            <a:ext cx="1681968" cy="1681968"/>
          </a:xfrm>
          <a:custGeom>
            <a:avLst/>
            <a:gdLst>
              <a:gd name="connsiteX0" fmla="*/ 0 w 1126548"/>
              <a:gd name="connsiteY0" fmla="*/ 0 h 1126548"/>
              <a:gd name="connsiteX1" fmla="*/ 1126548 w 1126548"/>
              <a:gd name="connsiteY1" fmla="*/ 0 h 1126548"/>
              <a:gd name="connsiteX2" fmla="*/ 1126548 w 1126548"/>
              <a:gd name="connsiteY2" fmla="*/ 1126548 h 112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6548" h="1126548">
                <a:moveTo>
                  <a:pt x="0" y="0"/>
                </a:moveTo>
                <a:lnTo>
                  <a:pt x="1126548" y="0"/>
                </a:lnTo>
                <a:lnTo>
                  <a:pt x="1126548" y="11265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9680E04C-9BA8-4849-A06D-565C44C8572B}"/>
              </a:ext>
            </a:extLst>
          </p:cNvPr>
          <p:cNvSpPr/>
          <p:nvPr userDrawn="1"/>
        </p:nvSpPr>
        <p:spPr>
          <a:xfrm>
            <a:off x="5903668" y="4269613"/>
            <a:ext cx="4630786" cy="4630784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1B6543-275D-4E54-B5DA-1101C1B05E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2115529"/>
            <a:ext cx="2023164" cy="4046329"/>
          </a:xfrm>
          <a:custGeom>
            <a:avLst/>
            <a:gdLst>
              <a:gd name="connsiteX0" fmla="*/ 0 w 2023164"/>
              <a:gd name="connsiteY0" fmla="*/ 0 h 4046329"/>
              <a:gd name="connsiteX1" fmla="*/ 2023164 w 2023164"/>
              <a:gd name="connsiteY1" fmla="*/ 2023165 h 4046329"/>
              <a:gd name="connsiteX2" fmla="*/ 0 w 2023164"/>
              <a:gd name="connsiteY2" fmla="*/ 4046329 h 4046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3164" h="4046329">
                <a:moveTo>
                  <a:pt x="0" y="0"/>
                </a:moveTo>
                <a:lnTo>
                  <a:pt x="2023164" y="2023165"/>
                </a:lnTo>
                <a:lnTo>
                  <a:pt x="0" y="404632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221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5" grpId="0"/>
      <p:bldP spid="21" grpId="0" animBg="1"/>
      <p:bldP spid="22" grpId="0" animBg="1"/>
      <p:bldP spid="9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E1E8879-0A5B-4B8A-88BC-65B8938BC5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27183" y="3775588"/>
            <a:ext cx="3986980" cy="3082413"/>
          </a:xfrm>
          <a:custGeom>
            <a:avLst/>
            <a:gdLst>
              <a:gd name="connsiteX0" fmla="*/ 1541207 w 3986980"/>
              <a:gd name="connsiteY0" fmla="*/ 0 h 3082413"/>
              <a:gd name="connsiteX1" fmla="*/ 3986980 w 3986980"/>
              <a:gd name="connsiteY1" fmla="*/ 0 h 3082413"/>
              <a:gd name="connsiteX2" fmla="*/ 3986980 w 3986980"/>
              <a:gd name="connsiteY2" fmla="*/ 3082413 h 3082413"/>
              <a:gd name="connsiteX3" fmla="*/ 0 w 3986980"/>
              <a:gd name="connsiteY3" fmla="*/ 3082413 h 3082413"/>
              <a:gd name="connsiteX4" fmla="*/ 0 w 3986980"/>
              <a:gd name="connsiteY4" fmla="*/ 1541206 h 308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6980" h="3082413">
                <a:moveTo>
                  <a:pt x="1541207" y="0"/>
                </a:moveTo>
                <a:lnTo>
                  <a:pt x="3986980" y="0"/>
                </a:lnTo>
                <a:lnTo>
                  <a:pt x="3986980" y="3082413"/>
                </a:lnTo>
                <a:lnTo>
                  <a:pt x="0" y="3082413"/>
                </a:lnTo>
                <a:lnTo>
                  <a:pt x="0" y="15412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79FF336-2E9B-4871-A435-2D32DEDE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29" y="568326"/>
            <a:ext cx="10584543" cy="492124"/>
          </a:xfrm>
          <a:prstGeom prst="rect">
            <a:avLst/>
          </a:prstGeom>
        </p:spPr>
        <p:txBody>
          <a:bodyPr anchor="ctr"/>
          <a:lstStyle>
            <a:lvl1pPr algn="l">
              <a:defRPr sz="3600" spc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B05030303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1435ED-A226-4311-A91D-AED9476358E9}"/>
              </a:ext>
            </a:extLst>
          </p:cNvPr>
          <p:cNvGrpSpPr/>
          <p:nvPr userDrawn="1"/>
        </p:nvGrpSpPr>
        <p:grpSpPr>
          <a:xfrm>
            <a:off x="887636" y="1351915"/>
            <a:ext cx="934314" cy="45719"/>
            <a:chOff x="887636" y="1148715"/>
            <a:chExt cx="934314" cy="457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CE29BB-6058-4C3C-AA3B-C8E8AE12081D}"/>
                </a:ext>
              </a:extLst>
            </p:cNvPr>
            <p:cNvSpPr/>
            <p:nvPr userDrawn="1"/>
          </p:nvSpPr>
          <p:spPr>
            <a:xfrm>
              <a:off x="1132170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0AA5B1-52E5-4DEF-9860-8D64E32946AC}"/>
                </a:ext>
              </a:extLst>
            </p:cNvPr>
            <p:cNvSpPr/>
            <p:nvPr userDrawn="1"/>
          </p:nvSpPr>
          <p:spPr>
            <a:xfrm>
              <a:off x="1386030" y="1148715"/>
              <a:ext cx="435920" cy="45718"/>
            </a:xfrm>
            <a:custGeom>
              <a:avLst/>
              <a:gdLst>
                <a:gd name="connsiteX0" fmla="*/ 172241 w 1806556"/>
                <a:gd name="connsiteY0" fmla="*/ 0 h 172241"/>
                <a:gd name="connsiteX1" fmla="*/ 945354 w 1806556"/>
                <a:gd name="connsiteY1" fmla="*/ 0 h 172241"/>
                <a:gd name="connsiteX2" fmla="*/ 1033443 w 1806556"/>
                <a:gd name="connsiteY2" fmla="*/ 0 h 172241"/>
                <a:gd name="connsiteX3" fmla="*/ 1806556 w 1806556"/>
                <a:gd name="connsiteY3" fmla="*/ 0 h 172241"/>
                <a:gd name="connsiteX4" fmla="*/ 1634315 w 1806556"/>
                <a:gd name="connsiteY4" fmla="*/ 172241 h 172241"/>
                <a:gd name="connsiteX5" fmla="*/ 861202 w 1806556"/>
                <a:gd name="connsiteY5" fmla="*/ 172241 h 172241"/>
                <a:gd name="connsiteX6" fmla="*/ 773113 w 1806556"/>
                <a:gd name="connsiteY6" fmla="*/ 172241 h 172241"/>
                <a:gd name="connsiteX7" fmla="*/ 0 w 1806556"/>
                <a:gd name="connsiteY7" fmla="*/ 172241 h 1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56" h="172241">
                  <a:moveTo>
                    <a:pt x="172241" y="0"/>
                  </a:moveTo>
                  <a:lnTo>
                    <a:pt x="945354" y="0"/>
                  </a:lnTo>
                  <a:lnTo>
                    <a:pt x="1033443" y="0"/>
                  </a:lnTo>
                  <a:lnTo>
                    <a:pt x="1806556" y="0"/>
                  </a:lnTo>
                  <a:lnTo>
                    <a:pt x="1634315" y="172241"/>
                  </a:lnTo>
                  <a:lnTo>
                    <a:pt x="861202" y="172241"/>
                  </a:lnTo>
                  <a:lnTo>
                    <a:pt x="773113" y="172241"/>
                  </a:lnTo>
                  <a:lnTo>
                    <a:pt x="0" y="1722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8B8C97-0A2B-4136-A8AA-C7CE3C723BF5}"/>
                </a:ext>
              </a:extLst>
            </p:cNvPr>
            <p:cNvSpPr/>
            <p:nvPr userDrawn="1"/>
          </p:nvSpPr>
          <p:spPr>
            <a:xfrm>
              <a:off x="887636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FBC7CEF6-D6E9-4B1D-8CBC-D751E9D3EC4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3729" y="1042673"/>
            <a:ext cx="10584542" cy="3270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id-ID" dirty="0"/>
            </a:lvl5pPr>
          </a:lstStyle>
          <a:p>
            <a:pPr marL="57150" lvl="0" indent="-28575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9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06FA6D-F936-4730-8F5B-8BEE8ED725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11547" y="1369692"/>
            <a:ext cx="7454011" cy="11607790"/>
          </a:xfrm>
          <a:custGeom>
            <a:avLst/>
            <a:gdLst>
              <a:gd name="connsiteX0" fmla="*/ 5006579 w 7454011"/>
              <a:gd name="connsiteY0" fmla="*/ 0 h 11607790"/>
              <a:gd name="connsiteX1" fmla="*/ 7454011 w 7454011"/>
              <a:gd name="connsiteY1" fmla="*/ 2447432 h 11607790"/>
              <a:gd name="connsiteX2" fmla="*/ 7454011 w 7454011"/>
              <a:gd name="connsiteY2" fmla="*/ 6601210 h 11607790"/>
              <a:gd name="connsiteX3" fmla="*/ 2447431 w 7454011"/>
              <a:gd name="connsiteY3" fmla="*/ 11607790 h 11607790"/>
              <a:gd name="connsiteX4" fmla="*/ 0 w 7454011"/>
              <a:gd name="connsiteY4" fmla="*/ 9160358 h 11607790"/>
              <a:gd name="connsiteX5" fmla="*/ 0 w 7454011"/>
              <a:gd name="connsiteY5" fmla="*/ 5006580 h 1160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54011" h="11607790">
                <a:moveTo>
                  <a:pt x="5006579" y="0"/>
                </a:moveTo>
                <a:lnTo>
                  <a:pt x="7454011" y="2447432"/>
                </a:lnTo>
                <a:lnTo>
                  <a:pt x="7454011" y="6601210"/>
                </a:lnTo>
                <a:lnTo>
                  <a:pt x="2447431" y="11607790"/>
                </a:lnTo>
                <a:lnTo>
                  <a:pt x="0" y="9160358"/>
                </a:lnTo>
                <a:lnTo>
                  <a:pt x="0" y="500658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41217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06FA6D-F936-4730-8F5B-8BEE8ED725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11547" y="-5562050"/>
            <a:ext cx="7454011" cy="11607790"/>
          </a:xfrm>
          <a:custGeom>
            <a:avLst/>
            <a:gdLst>
              <a:gd name="connsiteX0" fmla="*/ 5006579 w 7454011"/>
              <a:gd name="connsiteY0" fmla="*/ 0 h 11607790"/>
              <a:gd name="connsiteX1" fmla="*/ 7454011 w 7454011"/>
              <a:gd name="connsiteY1" fmla="*/ 2447432 h 11607790"/>
              <a:gd name="connsiteX2" fmla="*/ 7454011 w 7454011"/>
              <a:gd name="connsiteY2" fmla="*/ 6601210 h 11607790"/>
              <a:gd name="connsiteX3" fmla="*/ 2447431 w 7454011"/>
              <a:gd name="connsiteY3" fmla="*/ 11607790 h 11607790"/>
              <a:gd name="connsiteX4" fmla="*/ 0 w 7454011"/>
              <a:gd name="connsiteY4" fmla="*/ 9160358 h 11607790"/>
              <a:gd name="connsiteX5" fmla="*/ 0 w 7454011"/>
              <a:gd name="connsiteY5" fmla="*/ 5006580 h 1160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54011" h="11607790">
                <a:moveTo>
                  <a:pt x="5006579" y="0"/>
                </a:moveTo>
                <a:lnTo>
                  <a:pt x="7454011" y="2447432"/>
                </a:lnTo>
                <a:lnTo>
                  <a:pt x="7454011" y="6601210"/>
                </a:lnTo>
                <a:lnTo>
                  <a:pt x="2447431" y="11607790"/>
                </a:lnTo>
                <a:lnTo>
                  <a:pt x="0" y="9160358"/>
                </a:lnTo>
                <a:lnTo>
                  <a:pt x="0" y="5006580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74757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E33524-3A05-4E35-AE9B-79A839A97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4458" y="3253765"/>
            <a:ext cx="5240305" cy="2561562"/>
          </a:xfrm>
          <a:custGeom>
            <a:avLst/>
            <a:gdLst>
              <a:gd name="connsiteX0" fmla="*/ 29397 w 5240305"/>
              <a:gd name="connsiteY0" fmla="*/ 0 h 2561562"/>
              <a:gd name="connsiteX1" fmla="*/ 165776 w 5240305"/>
              <a:gd name="connsiteY1" fmla="*/ 0 h 2561562"/>
              <a:gd name="connsiteX2" fmla="*/ 546624 w 5240305"/>
              <a:gd name="connsiteY2" fmla="*/ 0 h 2561562"/>
              <a:gd name="connsiteX3" fmla="*/ 630249 w 5240305"/>
              <a:gd name="connsiteY3" fmla="*/ 0 h 2561562"/>
              <a:gd name="connsiteX4" fmla="*/ 683003 w 5240305"/>
              <a:gd name="connsiteY4" fmla="*/ 0 h 2561562"/>
              <a:gd name="connsiteX5" fmla="*/ 766628 w 5240305"/>
              <a:gd name="connsiteY5" fmla="*/ 0 h 2561562"/>
              <a:gd name="connsiteX6" fmla="*/ 2064675 w 5240305"/>
              <a:gd name="connsiteY6" fmla="*/ 0 h 2561562"/>
              <a:gd name="connsiteX7" fmla="*/ 2201054 w 5240305"/>
              <a:gd name="connsiteY7" fmla="*/ 0 h 2561562"/>
              <a:gd name="connsiteX8" fmla="*/ 2581902 w 5240305"/>
              <a:gd name="connsiteY8" fmla="*/ 0 h 2561562"/>
              <a:gd name="connsiteX9" fmla="*/ 2665527 w 5240305"/>
              <a:gd name="connsiteY9" fmla="*/ 0 h 2561562"/>
              <a:gd name="connsiteX10" fmla="*/ 2718281 w 5240305"/>
              <a:gd name="connsiteY10" fmla="*/ 0 h 2561562"/>
              <a:gd name="connsiteX11" fmla="*/ 2801906 w 5240305"/>
              <a:gd name="connsiteY11" fmla="*/ 0 h 2561562"/>
              <a:gd name="connsiteX12" fmla="*/ 3068648 w 5240305"/>
              <a:gd name="connsiteY12" fmla="*/ 0 h 2561562"/>
              <a:gd name="connsiteX13" fmla="*/ 3205027 w 5240305"/>
              <a:gd name="connsiteY13" fmla="*/ 0 h 2561562"/>
              <a:gd name="connsiteX14" fmla="*/ 5103926 w 5240305"/>
              <a:gd name="connsiteY14" fmla="*/ 0 h 2561562"/>
              <a:gd name="connsiteX15" fmla="*/ 5240305 w 5240305"/>
              <a:gd name="connsiteY15" fmla="*/ 0 h 2561562"/>
              <a:gd name="connsiteX16" fmla="*/ 2678743 w 5240305"/>
              <a:gd name="connsiteY16" fmla="*/ 2561562 h 2561562"/>
              <a:gd name="connsiteX17" fmla="*/ 2542364 w 5240305"/>
              <a:gd name="connsiteY17" fmla="*/ 2561562 h 2561562"/>
              <a:gd name="connsiteX18" fmla="*/ 2161516 w 5240305"/>
              <a:gd name="connsiteY18" fmla="*/ 2561562 h 2561562"/>
              <a:gd name="connsiteX19" fmla="*/ 2077891 w 5240305"/>
              <a:gd name="connsiteY19" fmla="*/ 2561562 h 2561562"/>
              <a:gd name="connsiteX20" fmla="*/ 2025137 w 5240305"/>
              <a:gd name="connsiteY20" fmla="*/ 2561562 h 2561562"/>
              <a:gd name="connsiteX21" fmla="*/ 1941512 w 5240305"/>
              <a:gd name="connsiteY21" fmla="*/ 2561562 h 2561562"/>
              <a:gd name="connsiteX22" fmla="*/ 643465 w 5240305"/>
              <a:gd name="connsiteY22" fmla="*/ 2561562 h 2561562"/>
              <a:gd name="connsiteX23" fmla="*/ 507086 w 5240305"/>
              <a:gd name="connsiteY23" fmla="*/ 2561562 h 2561562"/>
              <a:gd name="connsiteX24" fmla="*/ 136379 w 5240305"/>
              <a:gd name="connsiteY24" fmla="*/ 2561562 h 2561562"/>
              <a:gd name="connsiteX25" fmla="*/ 0 w 5240305"/>
              <a:gd name="connsiteY25" fmla="*/ 2561562 h 2561562"/>
              <a:gd name="connsiteX26" fmla="*/ 0 w 5240305"/>
              <a:gd name="connsiteY26" fmla="*/ 29397 h 256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40305" h="2561562">
                <a:moveTo>
                  <a:pt x="29397" y="0"/>
                </a:moveTo>
                <a:lnTo>
                  <a:pt x="165776" y="0"/>
                </a:lnTo>
                <a:lnTo>
                  <a:pt x="546624" y="0"/>
                </a:lnTo>
                <a:lnTo>
                  <a:pt x="630249" y="0"/>
                </a:lnTo>
                <a:lnTo>
                  <a:pt x="683003" y="0"/>
                </a:lnTo>
                <a:lnTo>
                  <a:pt x="766628" y="0"/>
                </a:lnTo>
                <a:lnTo>
                  <a:pt x="2064675" y="0"/>
                </a:lnTo>
                <a:lnTo>
                  <a:pt x="2201054" y="0"/>
                </a:lnTo>
                <a:lnTo>
                  <a:pt x="2581902" y="0"/>
                </a:lnTo>
                <a:lnTo>
                  <a:pt x="2665527" y="0"/>
                </a:lnTo>
                <a:lnTo>
                  <a:pt x="2718281" y="0"/>
                </a:lnTo>
                <a:lnTo>
                  <a:pt x="2801906" y="0"/>
                </a:lnTo>
                <a:lnTo>
                  <a:pt x="3068648" y="0"/>
                </a:lnTo>
                <a:lnTo>
                  <a:pt x="3205027" y="0"/>
                </a:lnTo>
                <a:lnTo>
                  <a:pt x="5103926" y="0"/>
                </a:lnTo>
                <a:lnTo>
                  <a:pt x="5240305" y="0"/>
                </a:lnTo>
                <a:lnTo>
                  <a:pt x="2678743" y="2561562"/>
                </a:lnTo>
                <a:lnTo>
                  <a:pt x="2542364" y="2561562"/>
                </a:lnTo>
                <a:lnTo>
                  <a:pt x="2161516" y="2561562"/>
                </a:lnTo>
                <a:lnTo>
                  <a:pt x="2077891" y="2561562"/>
                </a:lnTo>
                <a:lnTo>
                  <a:pt x="2025137" y="2561562"/>
                </a:lnTo>
                <a:lnTo>
                  <a:pt x="1941512" y="2561562"/>
                </a:lnTo>
                <a:lnTo>
                  <a:pt x="643465" y="2561562"/>
                </a:lnTo>
                <a:lnTo>
                  <a:pt x="507086" y="2561562"/>
                </a:lnTo>
                <a:lnTo>
                  <a:pt x="136379" y="2561562"/>
                </a:lnTo>
                <a:lnTo>
                  <a:pt x="0" y="2561562"/>
                </a:lnTo>
                <a:lnTo>
                  <a:pt x="0" y="2939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22EFFD-E808-4470-AD88-79B1C1FB7C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42640" y="3253765"/>
            <a:ext cx="7636091" cy="2561562"/>
          </a:xfrm>
          <a:custGeom>
            <a:avLst/>
            <a:gdLst>
              <a:gd name="connsiteX0" fmla="*/ 2561562 w 7636091"/>
              <a:gd name="connsiteY0" fmla="*/ 0 h 2561562"/>
              <a:gd name="connsiteX1" fmla="*/ 3078789 w 7636091"/>
              <a:gd name="connsiteY1" fmla="*/ 0 h 2561562"/>
              <a:gd name="connsiteX2" fmla="*/ 3162414 w 7636091"/>
              <a:gd name="connsiteY2" fmla="*/ 0 h 2561562"/>
              <a:gd name="connsiteX3" fmla="*/ 4596840 w 7636091"/>
              <a:gd name="connsiteY3" fmla="*/ 0 h 2561562"/>
              <a:gd name="connsiteX4" fmla="*/ 5114067 w 7636091"/>
              <a:gd name="connsiteY4" fmla="*/ 0 h 2561562"/>
              <a:gd name="connsiteX5" fmla="*/ 5197692 w 7636091"/>
              <a:gd name="connsiteY5" fmla="*/ 0 h 2561562"/>
              <a:gd name="connsiteX6" fmla="*/ 5600813 w 7636091"/>
              <a:gd name="connsiteY6" fmla="*/ 0 h 2561562"/>
              <a:gd name="connsiteX7" fmla="*/ 7636091 w 7636091"/>
              <a:gd name="connsiteY7" fmla="*/ 0 h 2561562"/>
              <a:gd name="connsiteX8" fmla="*/ 5074529 w 7636091"/>
              <a:gd name="connsiteY8" fmla="*/ 2561562 h 2561562"/>
              <a:gd name="connsiteX9" fmla="*/ 4557302 w 7636091"/>
              <a:gd name="connsiteY9" fmla="*/ 2561562 h 2561562"/>
              <a:gd name="connsiteX10" fmla="*/ 4473677 w 7636091"/>
              <a:gd name="connsiteY10" fmla="*/ 2561562 h 2561562"/>
              <a:gd name="connsiteX11" fmla="*/ 3039251 w 7636091"/>
              <a:gd name="connsiteY11" fmla="*/ 2561562 h 2561562"/>
              <a:gd name="connsiteX12" fmla="*/ 2522024 w 7636091"/>
              <a:gd name="connsiteY12" fmla="*/ 2561562 h 2561562"/>
              <a:gd name="connsiteX13" fmla="*/ 2438399 w 7636091"/>
              <a:gd name="connsiteY13" fmla="*/ 2561562 h 2561562"/>
              <a:gd name="connsiteX14" fmla="*/ 2035278 w 7636091"/>
              <a:gd name="connsiteY14" fmla="*/ 2561562 h 2561562"/>
              <a:gd name="connsiteX15" fmla="*/ 0 w 7636091"/>
              <a:gd name="connsiteY15" fmla="*/ 2561562 h 256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36091" h="2561562">
                <a:moveTo>
                  <a:pt x="2561562" y="0"/>
                </a:moveTo>
                <a:lnTo>
                  <a:pt x="3078789" y="0"/>
                </a:lnTo>
                <a:lnTo>
                  <a:pt x="3162414" y="0"/>
                </a:lnTo>
                <a:lnTo>
                  <a:pt x="4596840" y="0"/>
                </a:lnTo>
                <a:lnTo>
                  <a:pt x="5114067" y="0"/>
                </a:lnTo>
                <a:lnTo>
                  <a:pt x="5197692" y="0"/>
                </a:lnTo>
                <a:lnTo>
                  <a:pt x="5600813" y="0"/>
                </a:lnTo>
                <a:lnTo>
                  <a:pt x="7636091" y="0"/>
                </a:lnTo>
                <a:lnTo>
                  <a:pt x="5074529" y="2561562"/>
                </a:lnTo>
                <a:lnTo>
                  <a:pt x="4557302" y="2561562"/>
                </a:lnTo>
                <a:lnTo>
                  <a:pt x="4473677" y="2561562"/>
                </a:lnTo>
                <a:lnTo>
                  <a:pt x="3039251" y="2561562"/>
                </a:lnTo>
                <a:lnTo>
                  <a:pt x="2522024" y="2561562"/>
                </a:lnTo>
                <a:lnTo>
                  <a:pt x="2438399" y="2561562"/>
                </a:lnTo>
                <a:lnTo>
                  <a:pt x="2035278" y="2561562"/>
                </a:lnTo>
                <a:lnTo>
                  <a:pt x="0" y="2561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44ECDA-1DC5-44B4-8D92-93E9E19A1B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5524" y="3253765"/>
            <a:ext cx="4096476" cy="2561562"/>
          </a:xfrm>
          <a:custGeom>
            <a:avLst/>
            <a:gdLst>
              <a:gd name="connsiteX0" fmla="*/ 2561562 w 4096476"/>
              <a:gd name="connsiteY0" fmla="*/ 0 h 2561562"/>
              <a:gd name="connsiteX1" fmla="*/ 3078789 w 4096476"/>
              <a:gd name="connsiteY1" fmla="*/ 0 h 2561562"/>
              <a:gd name="connsiteX2" fmla="*/ 3162414 w 4096476"/>
              <a:gd name="connsiteY2" fmla="*/ 0 h 2561562"/>
              <a:gd name="connsiteX3" fmla="*/ 4096476 w 4096476"/>
              <a:gd name="connsiteY3" fmla="*/ 0 h 2561562"/>
              <a:gd name="connsiteX4" fmla="*/ 4096476 w 4096476"/>
              <a:gd name="connsiteY4" fmla="*/ 2561562 h 2561562"/>
              <a:gd name="connsiteX5" fmla="*/ 3039251 w 4096476"/>
              <a:gd name="connsiteY5" fmla="*/ 2561562 h 2561562"/>
              <a:gd name="connsiteX6" fmla="*/ 2522024 w 4096476"/>
              <a:gd name="connsiteY6" fmla="*/ 2561562 h 2561562"/>
              <a:gd name="connsiteX7" fmla="*/ 2438399 w 4096476"/>
              <a:gd name="connsiteY7" fmla="*/ 2561562 h 2561562"/>
              <a:gd name="connsiteX8" fmla="*/ 2035278 w 4096476"/>
              <a:gd name="connsiteY8" fmla="*/ 2561562 h 2561562"/>
              <a:gd name="connsiteX9" fmla="*/ 0 w 4096476"/>
              <a:gd name="connsiteY9" fmla="*/ 2561562 h 256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6476" h="2561562">
                <a:moveTo>
                  <a:pt x="2561562" y="0"/>
                </a:moveTo>
                <a:lnTo>
                  <a:pt x="3078789" y="0"/>
                </a:lnTo>
                <a:lnTo>
                  <a:pt x="3162414" y="0"/>
                </a:lnTo>
                <a:lnTo>
                  <a:pt x="4096476" y="0"/>
                </a:lnTo>
                <a:lnTo>
                  <a:pt x="4096476" y="2561562"/>
                </a:lnTo>
                <a:lnTo>
                  <a:pt x="3039251" y="2561562"/>
                </a:lnTo>
                <a:lnTo>
                  <a:pt x="2522024" y="2561562"/>
                </a:lnTo>
                <a:lnTo>
                  <a:pt x="2438399" y="2561562"/>
                </a:lnTo>
                <a:lnTo>
                  <a:pt x="2035278" y="2561562"/>
                </a:lnTo>
                <a:lnTo>
                  <a:pt x="0" y="2561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309414-E6A1-4BE1-AF8C-5A09671E9550}"/>
              </a:ext>
            </a:extLst>
          </p:cNvPr>
          <p:cNvSpPr/>
          <p:nvPr userDrawn="1"/>
        </p:nvSpPr>
        <p:spPr>
          <a:xfrm>
            <a:off x="5404316" y="1"/>
            <a:ext cx="6787685" cy="3253765"/>
          </a:xfrm>
          <a:custGeom>
            <a:avLst/>
            <a:gdLst>
              <a:gd name="connsiteX0" fmla="*/ 3253877 w 6787685"/>
              <a:gd name="connsiteY0" fmla="*/ 0 h 3253765"/>
              <a:gd name="connsiteX1" fmla="*/ 6787685 w 6787685"/>
              <a:gd name="connsiteY1" fmla="*/ 0 h 3253765"/>
              <a:gd name="connsiteX2" fmla="*/ 6787685 w 6787685"/>
              <a:gd name="connsiteY2" fmla="*/ 1540608 h 3253765"/>
              <a:gd name="connsiteX3" fmla="*/ 5074528 w 6787685"/>
              <a:gd name="connsiteY3" fmla="*/ 3253765 h 3253765"/>
              <a:gd name="connsiteX4" fmla="*/ 4557301 w 6787685"/>
              <a:gd name="connsiteY4" fmla="*/ 3253765 h 3253765"/>
              <a:gd name="connsiteX5" fmla="*/ 4473676 w 6787685"/>
              <a:gd name="connsiteY5" fmla="*/ 3253765 h 3253765"/>
              <a:gd name="connsiteX6" fmla="*/ 3039250 w 6787685"/>
              <a:gd name="connsiteY6" fmla="*/ 3253765 h 3253765"/>
              <a:gd name="connsiteX7" fmla="*/ 2522023 w 6787685"/>
              <a:gd name="connsiteY7" fmla="*/ 3253765 h 3253765"/>
              <a:gd name="connsiteX8" fmla="*/ 2438399 w 6787685"/>
              <a:gd name="connsiteY8" fmla="*/ 3253765 h 3253765"/>
              <a:gd name="connsiteX9" fmla="*/ 2035277 w 6787685"/>
              <a:gd name="connsiteY9" fmla="*/ 3253765 h 3253765"/>
              <a:gd name="connsiteX10" fmla="*/ 0 w 6787685"/>
              <a:gd name="connsiteY10" fmla="*/ 3253765 h 3253765"/>
              <a:gd name="connsiteX11" fmla="*/ 2561561 w 6787685"/>
              <a:gd name="connsiteY11" fmla="*/ 692203 h 3253765"/>
              <a:gd name="connsiteX12" fmla="*/ 2561674 w 6787685"/>
              <a:gd name="connsiteY12" fmla="*/ 692203 h 3253765"/>
              <a:gd name="connsiteX13" fmla="*/ 3253877 w 6787685"/>
              <a:gd name="connsiteY13" fmla="*/ 0 h 325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87685" h="3253765">
                <a:moveTo>
                  <a:pt x="3253877" y="0"/>
                </a:moveTo>
                <a:lnTo>
                  <a:pt x="6787685" y="0"/>
                </a:lnTo>
                <a:lnTo>
                  <a:pt x="6787685" y="1540608"/>
                </a:lnTo>
                <a:lnTo>
                  <a:pt x="5074528" y="3253765"/>
                </a:lnTo>
                <a:lnTo>
                  <a:pt x="4557301" y="3253765"/>
                </a:lnTo>
                <a:lnTo>
                  <a:pt x="4473676" y="3253765"/>
                </a:lnTo>
                <a:lnTo>
                  <a:pt x="3039250" y="3253765"/>
                </a:lnTo>
                <a:lnTo>
                  <a:pt x="2522023" y="3253765"/>
                </a:lnTo>
                <a:lnTo>
                  <a:pt x="2438399" y="3253765"/>
                </a:lnTo>
                <a:lnTo>
                  <a:pt x="2035277" y="3253765"/>
                </a:lnTo>
                <a:lnTo>
                  <a:pt x="0" y="3253765"/>
                </a:lnTo>
                <a:lnTo>
                  <a:pt x="2561561" y="692203"/>
                </a:lnTo>
                <a:lnTo>
                  <a:pt x="2561674" y="692203"/>
                </a:lnTo>
                <a:lnTo>
                  <a:pt x="325387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A32A754-1746-45F9-98EF-A5EB0A901D8B}"/>
              </a:ext>
            </a:extLst>
          </p:cNvPr>
          <p:cNvSpPr/>
          <p:nvPr userDrawn="1"/>
        </p:nvSpPr>
        <p:spPr>
          <a:xfrm>
            <a:off x="1799853" y="5815328"/>
            <a:ext cx="6117202" cy="1042673"/>
          </a:xfrm>
          <a:custGeom>
            <a:avLst/>
            <a:gdLst>
              <a:gd name="connsiteX0" fmla="*/ 1042673 w 6117202"/>
              <a:gd name="connsiteY0" fmla="*/ 0 h 1042673"/>
              <a:gd name="connsiteX1" fmla="*/ 1559900 w 6117202"/>
              <a:gd name="connsiteY1" fmla="*/ 0 h 1042673"/>
              <a:gd name="connsiteX2" fmla="*/ 1643525 w 6117202"/>
              <a:gd name="connsiteY2" fmla="*/ 0 h 1042673"/>
              <a:gd name="connsiteX3" fmla="*/ 3077951 w 6117202"/>
              <a:gd name="connsiteY3" fmla="*/ 0 h 1042673"/>
              <a:gd name="connsiteX4" fmla="*/ 3595178 w 6117202"/>
              <a:gd name="connsiteY4" fmla="*/ 0 h 1042673"/>
              <a:gd name="connsiteX5" fmla="*/ 3678803 w 6117202"/>
              <a:gd name="connsiteY5" fmla="*/ 0 h 1042673"/>
              <a:gd name="connsiteX6" fmla="*/ 4081925 w 6117202"/>
              <a:gd name="connsiteY6" fmla="*/ 0 h 1042673"/>
              <a:gd name="connsiteX7" fmla="*/ 6117202 w 6117202"/>
              <a:gd name="connsiteY7" fmla="*/ 0 h 1042673"/>
              <a:gd name="connsiteX8" fmla="*/ 5074529 w 6117202"/>
              <a:gd name="connsiteY8" fmla="*/ 1042673 h 1042673"/>
              <a:gd name="connsiteX9" fmla="*/ 0 w 6117202"/>
              <a:gd name="connsiteY9" fmla="*/ 1042673 h 1042673"/>
              <a:gd name="connsiteX10" fmla="*/ 1042673 w 6117202"/>
              <a:gd name="connsiteY10" fmla="*/ 0 h 104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7202" h="1042673">
                <a:moveTo>
                  <a:pt x="1042673" y="0"/>
                </a:moveTo>
                <a:lnTo>
                  <a:pt x="1559900" y="0"/>
                </a:lnTo>
                <a:lnTo>
                  <a:pt x="1643525" y="0"/>
                </a:lnTo>
                <a:lnTo>
                  <a:pt x="3077951" y="0"/>
                </a:lnTo>
                <a:lnTo>
                  <a:pt x="3595178" y="0"/>
                </a:lnTo>
                <a:lnTo>
                  <a:pt x="3678803" y="0"/>
                </a:lnTo>
                <a:lnTo>
                  <a:pt x="4081925" y="0"/>
                </a:lnTo>
                <a:lnTo>
                  <a:pt x="6117202" y="0"/>
                </a:lnTo>
                <a:lnTo>
                  <a:pt x="5074529" y="1042673"/>
                </a:lnTo>
                <a:lnTo>
                  <a:pt x="0" y="1042673"/>
                </a:lnTo>
                <a:lnTo>
                  <a:pt x="104267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5D3B1F0-E271-4DB5-A69A-6A10AE63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29" y="568326"/>
            <a:ext cx="10584543" cy="492124"/>
          </a:xfrm>
          <a:prstGeom prst="rect">
            <a:avLst/>
          </a:prstGeom>
        </p:spPr>
        <p:txBody>
          <a:bodyPr anchor="ctr"/>
          <a:lstStyle>
            <a:lvl1pPr algn="l">
              <a:defRPr sz="3600" spc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B05030303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CB5D45-9776-41C3-AA79-135C2FC1D4EB}"/>
              </a:ext>
            </a:extLst>
          </p:cNvPr>
          <p:cNvGrpSpPr/>
          <p:nvPr userDrawn="1"/>
        </p:nvGrpSpPr>
        <p:grpSpPr>
          <a:xfrm>
            <a:off x="887636" y="1351915"/>
            <a:ext cx="934314" cy="45719"/>
            <a:chOff x="887636" y="1148715"/>
            <a:chExt cx="934314" cy="4571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13826B-34C5-479C-8458-F65CE7B8F186}"/>
                </a:ext>
              </a:extLst>
            </p:cNvPr>
            <p:cNvSpPr/>
            <p:nvPr userDrawn="1"/>
          </p:nvSpPr>
          <p:spPr>
            <a:xfrm>
              <a:off x="1132170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2728780-1FC3-4FC4-8777-D07E25E27B8C}"/>
                </a:ext>
              </a:extLst>
            </p:cNvPr>
            <p:cNvSpPr/>
            <p:nvPr userDrawn="1"/>
          </p:nvSpPr>
          <p:spPr>
            <a:xfrm>
              <a:off x="1386030" y="1148715"/>
              <a:ext cx="435920" cy="45718"/>
            </a:xfrm>
            <a:custGeom>
              <a:avLst/>
              <a:gdLst>
                <a:gd name="connsiteX0" fmla="*/ 172241 w 1806556"/>
                <a:gd name="connsiteY0" fmla="*/ 0 h 172241"/>
                <a:gd name="connsiteX1" fmla="*/ 945354 w 1806556"/>
                <a:gd name="connsiteY1" fmla="*/ 0 h 172241"/>
                <a:gd name="connsiteX2" fmla="*/ 1033443 w 1806556"/>
                <a:gd name="connsiteY2" fmla="*/ 0 h 172241"/>
                <a:gd name="connsiteX3" fmla="*/ 1806556 w 1806556"/>
                <a:gd name="connsiteY3" fmla="*/ 0 h 172241"/>
                <a:gd name="connsiteX4" fmla="*/ 1634315 w 1806556"/>
                <a:gd name="connsiteY4" fmla="*/ 172241 h 172241"/>
                <a:gd name="connsiteX5" fmla="*/ 861202 w 1806556"/>
                <a:gd name="connsiteY5" fmla="*/ 172241 h 172241"/>
                <a:gd name="connsiteX6" fmla="*/ 773113 w 1806556"/>
                <a:gd name="connsiteY6" fmla="*/ 172241 h 172241"/>
                <a:gd name="connsiteX7" fmla="*/ 0 w 1806556"/>
                <a:gd name="connsiteY7" fmla="*/ 172241 h 1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56" h="172241">
                  <a:moveTo>
                    <a:pt x="172241" y="0"/>
                  </a:moveTo>
                  <a:lnTo>
                    <a:pt x="945354" y="0"/>
                  </a:lnTo>
                  <a:lnTo>
                    <a:pt x="1033443" y="0"/>
                  </a:lnTo>
                  <a:lnTo>
                    <a:pt x="1806556" y="0"/>
                  </a:lnTo>
                  <a:lnTo>
                    <a:pt x="1634315" y="172241"/>
                  </a:lnTo>
                  <a:lnTo>
                    <a:pt x="861202" y="172241"/>
                  </a:lnTo>
                  <a:lnTo>
                    <a:pt x="773113" y="172241"/>
                  </a:lnTo>
                  <a:lnTo>
                    <a:pt x="0" y="1722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20C79A-B460-4ED3-B34F-4FA55140E88D}"/>
                </a:ext>
              </a:extLst>
            </p:cNvPr>
            <p:cNvSpPr/>
            <p:nvPr userDrawn="1"/>
          </p:nvSpPr>
          <p:spPr>
            <a:xfrm>
              <a:off x="887636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4DB94219-B6DB-4B20-85E4-B3D6493A46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3729" y="1042673"/>
            <a:ext cx="10584542" cy="3270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id-ID" dirty="0"/>
            </a:lvl5pPr>
          </a:lstStyle>
          <a:p>
            <a:pPr marL="57150" lvl="0" indent="-28575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52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11" grpId="0" animBg="1"/>
      <p:bldP spid="14" grpId="0" animBg="1"/>
      <p:bldP spid="15" grpId="0"/>
      <p:bldP spid="2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F96663-9BEA-41B3-A988-0C01532F1B17}"/>
              </a:ext>
            </a:extLst>
          </p:cNvPr>
          <p:cNvGrpSpPr/>
          <p:nvPr userDrawn="1"/>
        </p:nvGrpSpPr>
        <p:grpSpPr>
          <a:xfrm>
            <a:off x="0" y="-676286"/>
            <a:ext cx="12621785" cy="6198238"/>
            <a:chOff x="0" y="3448033"/>
            <a:chExt cx="6943888" cy="3409967"/>
          </a:xfrm>
          <a:solidFill>
            <a:schemeClr val="bg1">
              <a:lumMod val="95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43D94D-0961-49A0-AC33-FF03F869E75F}"/>
                </a:ext>
              </a:extLst>
            </p:cNvPr>
            <p:cNvSpPr/>
            <p:nvPr/>
          </p:nvSpPr>
          <p:spPr>
            <a:xfrm>
              <a:off x="1" y="5355771"/>
              <a:ext cx="3533422" cy="15022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363369F-63BF-479F-9CFD-175CCF0008C3}"/>
                </a:ext>
              </a:extLst>
            </p:cNvPr>
            <p:cNvSpPr/>
            <p:nvPr/>
          </p:nvSpPr>
          <p:spPr>
            <a:xfrm>
              <a:off x="0" y="3448033"/>
              <a:ext cx="6943888" cy="3409967"/>
            </a:xfrm>
            <a:custGeom>
              <a:avLst/>
              <a:gdLst>
                <a:gd name="connsiteX0" fmla="*/ 1869359 w 6943888"/>
                <a:gd name="connsiteY0" fmla="*/ 0 h 3409967"/>
                <a:gd name="connsiteX1" fmla="*/ 2386586 w 6943888"/>
                <a:gd name="connsiteY1" fmla="*/ 0 h 3409967"/>
                <a:gd name="connsiteX2" fmla="*/ 2470211 w 6943888"/>
                <a:gd name="connsiteY2" fmla="*/ 0 h 3409967"/>
                <a:gd name="connsiteX3" fmla="*/ 3904637 w 6943888"/>
                <a:gd name="connsiteY3" fmla="*/ 0 h 3409967"/>
                <a:gd name="connsiteX4" fmla="*/ 4421864 w 6943888"/>
                <a:gd name="connsiteY4" fmla="*/ 0 h 3409967"/>
                <a:gd name="connsiteX5" fmla="*/ 4505489 w 6943888"/>
                <a:gd name="connsiteY5" fmla="*/ 0 h 3409967"/>
                <a:gd name="connsiteX6" fmla="*/ 4908610 w 6943888"/>
                <a:gd name="connsiteY6" fmla="*/ 0 h 3409967"/>
                <a:gd name="connsiteX7" fmla="*/ 6943888 w 6943888"/>
                <a:gd name="connsiteY7" fmla="*/ 0 h 3409967"/>
                <a:gd name="connsiteX8" fmla="*/ 4382326 w 6943888"/>
                <a:gd name="connsiteY8" fmla="*/ 2561562 h 3409967"/>
                <a:gd name="connsiteX9" fmla="*/ 4382213 w 6943888"/>
                <a:gd name="connsiteY9" fmla="*/ 2561562 h 3409967"/>
                <a:gd name="connsiteX10" fmla="*/ 3533808 w 6943888"/>
                <a:gd name="connsiteY10" fmla="*/ 3409967 h 3409967"/>
                <a:gd name="connsiteX11" fmla="*/ 3533808 w 6943888"/>
                <a:gd name="connsiteY11" fmla="*/ 1869359 h 3409967"/>
                <a:gd name="connsiteX12" fmla="*/ 0 w 6943888"/>
                <a:gd name="connsiteY12" fmla="*/ 1869359 h 3409967"/>
                <a:gd name="connsiteX13" fmla="*/ 1869359 w 6943888"/>
                <a:gd name="connsiteY13" fmla="*/ 0 h 3409967"/>
                <a:gd name="connsiteX0" fmla="*/ 1869359 w 6943888"/>
                <a:gd name="connsiteY0" fmla="*/ 0 h 3436902"/>
                <a:gd name="connsiteX1" fmla="*/ 2386586 w 6943888"/>
                <a:gd name="connsiteY1" fmla="*/ 0 h 3436902"/>
                <a:gd name="connsiteX2" fmla="*/ 2470211 w 6943888"/>
                <a:gd name="connsiteY2" fmla="*/ 0 h 3436902"/>
                <a:gd name="connsiteX3" fmla="*/ 3904637 w 6943888"/>
                <a:gd name="connsiteY3" fmla="*/ 0 h 3436902"/>
                <a:gd name="connsiteX4" fmla="*/ 4421864 w 6943888"/>
                <a:gd name="connsiteY4" fmla="*/ 0 h 3436902"/>
                <a:gd name="connsiteX5" fmla="*/ 4505489 w 6943888"/>
                <a:gd name="connsiteY5" fmla="*/ 0 h 3436902"/>
                <a:gd name="connsiteX6" fmla="*/ 4908610 w 6943888"/>
                <a:gd name="connsiteY6" fmla="*/ 0 h 3436902"/>
                <a:gd name="connsiteX7" fmla="*/ 6943888 w 6943888"/>
                <a:gd name="connsiteY7" fmla="*/ 0 h 3436902"/>
                <a:gd name="connsiteX8" fmla="*/ 4382326 w 6943888"/>
                <a:gd name="connsiteY8" fmla="*/ 2561562 h 3436902"/>
                <a:gd name="connsiteX9" fmla="*/ 4382213 w 6943888"/>
                <a:gd name="connsiteY9" fmla="*/ 2561562 h 3436902"/>
                <a:gd name="connsiteX10" fmla="*/ 3533808 w 6943888"/>
                <a:gd name="connsiteY10" fmla="*/ 3409967 h 3436902"/>
                <a:gd name="connsiteX11" fmla="*/ 6837 w 6943888"/>
                <a:gd name="connsiteY11" fmla="*/ 3436902 h 3436902"/>
                <a:gd name="connsiteX12" fmla="*/ 0 w 6943888"/>
                <a:gd name="connsiteY12" fmla="*/ 1869359 h 3436902"/>
                <a:gd name="connsiteX13" fmla="*/ 1869359 w 6943888"/>
                <a:gd name="connsiteY13" fmla="*/ 0 h 3436902"/>
                <a:gd name="connsiteX0" fmla="*/ 1869359 w 6943888"/>
                <a:gd name="connsiteY0" fmla="*/ 0 h 3409967"/>
                <a:gd name="connsiteX1" fmla="*/ 2386586 w 6943888"/>
                <a:gd name="connsiteY1" fmla="*/ 0 h 3409967"/>
                <a:gd name="connsiteX2" fmla="*/ 2470211 w 6943888"/>
                <a:gd name="connsiteY2" fmla="*/ 0 h 3409967"/>
                <a:gd name="connsiteX3" fmla="*/ 3904637 w 6943888"/>
                <a:gd name="connsiteY3" fmla="*/ 0 h 3409967"/>
                <a:gd name="connsiteX4" fmla="*/ 4421864 w 6943888"/>
                <a:gd name="connsiteY4" fmla="*/ 0 h 3409967"/>
                <a:gd name="connsiteX5" fmla="*/ 4505489 w 6943888"/>
                <a:gd name="connsiteY5" fmla="*/ 0 h 3409967"/>
                <a:gd name="connsiteX6" fmla="*/ 4908610 w 6943888"/>
                <a:gd name="connsiteY6" fmla="*/ 0 h 3409967"/>
                <a:gd name="connsiteX7" fmla="*/ 6943888 w 6943888"/>
                <a:gd name="connsiteY7" fmla="*/ 0 h 3409967"/>
                <a:gd name="connsiteX8" fmla="*/ 4382326 w 6943888"/>
                <a:gd name="connsiteY8" fmla="*/ 2561562 h 3409967"/>
                <a:gd name="connsiteX9" fmla="*/ 4382213 w 6943888"/>
                <a:gd name="connsiteY9" fmla="*/ 2561562 h 3409967"/>
                <a:gd name="connsiteX10" fmla="*/ 3533808 w 6943888"/>
                <a:gd name="connsiteY10" fmla="*/ 3409967 h 3409967"/>
                <a:gd name="connsiteX11" fmla="*/ 21351 w 6943888"/>
                <a:gd name="connsiteY11" fmla="*/ 3378845 h 3409967"/>
                <a:gd name="connsiteX12" fmla="*/ 0 w 6943888"/>
                <a:gd name="connsiteY12" fmla="*/ 1869359 h 3409967"/>
                <a:gd name="connsiteX13" fmla="*/ 1869359 w 6943888"/>
                <a:gd name="connsiteY13" fmla="*/ 0 h 340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43888" h="3409967">
                  <a:moveTo>
                    <a:pt x="1869359" y="0"/>
                  </a:moveTo>
                  <a:lnTo>
                    <a:pt x="2386586" y="0"/>
                  </a:lnTo>
                  <a:lnTo>
                    <a:pt x="2470211" y="0"/>
                  </a:lnTo>
                  <a:lnTo>
                    <a:pt x="3904637" y="0"/>
                  </a:lnTo>
                  <a:lnTo>
                    <a:pt x="4421864" y="0"/>
                  </a:lnTo>
                  <a:lnTo>
                    <a:pt x="4505489" y="0"/>
                  </a:lnTo>
                  <a:lnTo>
                    <a:pt x="4908610" y="0"/>
                  </a:lnTo>
                  <a:lnTo>
                    <a:pt x="6943888" y="0"/>
                  </a:lnTo>
                  <a:lnTo>
                    <a:pt x="4382326" y="2561562"/>
                  </a:lnTo>
                  <a:lnTo>
                    <a:pt x="4382213" y="2561562"/>
                  </a:lnTo>
                  <a:lnTo>
                    <a:pt x="3533808" y="3409967"/>
                  </a:lnTo>
                  <a:lnTo>
                    <a:pt x="21351" y="3378845"/>
                  </a:lnTo>
                  <a:lnTo>
                    <a:pt x="0" y="1869359"/>
                  </a:lnTo>
                  <a:lnTo>
                    <a:pt x="186935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083203-7E57-4E19-9126-735B9BBAAA8D}"/>
              </a:ext>
            </a:extLst>
          </p:cNvPr>
          <p:cNvGrpSpPr/>
          <p:nvPr userDrawn="1"/>
        </p:nvGrpSpPr>
        <p:grpSpPr>
          <a:xfrm>
            <a:off x="0" y="3448033"/>
            <a:ext cx="6943888" cy="3409967"/>
            <a:chOff x="0" y="3448033"/>
            <a:chExt cx="6943888" cy="34099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19ABDA-D3BC-41E0-BC5C-685E67A07218}"/>
                </a:ext>
              </a:extLst>
            </p:cNvPr>
            <p:cNvSpPr/>
            <p:nvPr/>
          </p:nvSpPr>
          <p:spPr>
            <a:xfrm>
              <a:off x="1" y="5355771"/>
              <a:ext cx="3536950" cy="1502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A4A73D-D982-4FD0-B941-711F1D27737F}"/>
                </a:ext>
              </a:extLst>
            </p:cNvPr>
            <p:cNvSpPr/>
            <p:nvPr/>
          </p:nvSpPr>
          <p:spPr>
            <a:xfrm>
              <a:off x="0" y="3448033"/>
              <a:ext cx="6943888" cy="3409967"/>
            </a:xfrm>
            <a:custGeom>
              <a:avLst/>
              <a:gdLst>
                <a:gd name="connsiteX0" fmla="*/ 1869359 w 6943888"/>
                <a:gd name="connsiteY0" fmla="*/ 0 h 3409967"/>
                <a:gd name="connsiteX1" fmla="*/ 2386586 w 6943888"/>
                <a:gd name="connsiteY1" fmla="*/ 0 h 3409967"/>
                <a:gd name="connsiteX2" fmla="*/ 2470211 w 6943888"/>
                <a:gd name="connsiteY2" fmla="*/ 0 h 3409967"/>
                <a:gd name="connsiteX3" fmla="*/ 3904637 w 6943888"/>
                <a:gd name="connsiteY3" fmla="*/ 0 h 3409967"/>
                <a:gd name="connsiteX4" fmla="*/ 4421864 w 6943888"/>
                <a:gd name="connsiteY4" fmla="*/ 0 h 3409967"/>
                <a:gd name="connsiteX5" fmla="*/ 4505489 w 6943888"/>
                <a:gd name="connsiteY5" fmla="*/ 0 h 3409967"/>
                <a:gd name="connsiteX6" fmla="*/ 4908610 w 6943888"/>
                <a:gd name="connsiteY6" fmla="*/ 0 h 3409967"/>
                <a:gd name="connsiteX7" fmla="*/ 6943888 w 6943888"/>
                <a:gd name="connsiteY7" fmla="*/ 0 h 3409967"/>
                <a:gd name="connsiteX8" fmla="*/ 4382326 w 6943888"/>
                <a:gd name="connsiteY8" fmla="*/ 2561562 h 3409967"/>
                <a:gd name="connsiteX9" fmla="*/ 4382213 w 6943888"/>
                <a:gd name="connsiteY9" fmla="*/ 2561562 h 3409967"/>
                <a:gd name="connsiteX10" fmla="*/ 3533808 w 6943888"/>
                <a:gd name="connsiteY10" fmla="*/ 3409967 h 3409967"/>
                <a:gd name="connsiteX11" fmla="*/ 3533808 w 6943888"/>
                <a:gd name="connsiteY11" fmla="*/ 1869359 h 3409967"/>
                <a:gd name="connsiteX12" fmla="*/ 0 w 6943888"/>
                <a:gd name="connsiteY12" fmla="*/ 1869359 h 3409967"/>
                <a:gd name="connsiteX13" fmla="*/ 1869359 w 6943888"/>
                <a:gd name="connsiteY13" fmla="*/ 0 h 3409967"/>
                <a:gd name="connsiteX0" fmla="*/ 1869359 w 6943888"/>
                <a:gd name="connsiteY0" fmla="*/ 0 h 3436902"/>
                <a:gd name="connsiteX1" fmla="*/ 2386586 w 6943888"/>
                <a:gd name="connsiteY1" fmla="*/ 0 h 3436902"/>
                <a:gd name="connsiteX2" fmla="*/ 2470211 w 6943888"/>
                <a:gd name="connsiteY2" fmla="*/ 0 h 3436902"/>
                <a:gd name="connsiteX3" fmla="*/ 3904637 w 6943888"/>
                <a:gd name="connsiteY3" fmla="*/ 0 h 3436902"/>
                <a:gd name="connsiteX4" fmla="*/ 4421864 w 6943888"/>
                <a:gd name="connsiteY4" fmla="*/ 0 h 3436902"/>
                <a:gd name="connsiteX5" fmla="*/ 4505489 w 6943888"/>
                <a:gd name="connsiteY5" fmla="*/ 0 h 3436902"/>
                <a:gd name="connsiteX6" fmla="*/ 4908610 w 6943888"/>
                <a:gd name="connsiteY6" fmla="*/ 0 h 3436902"/>
                <a:gd name="connsiteX7" fmla="*/ 6943888 w 6943888"/>
                <a:gd name="connsiteY7" fmla="*/ 0 h 3436902"/>
                <a:gd name="connsiteX8" fmla="*/ 4382326 w 6943888"/>
                <a:gd name="connsiteY8" fmla="*/ 2561562 h 3436902"/>
                <a:gd name="connsiteX9" fmla="*/ 4382213 w 6943888"/>
                <a:gd name="connsiteY9" fmla="*/ 2561562 h 3436902"/>
                <a:gd name="connsiteX10" fmla="*/ 3533808 w 6943888"/>
                <a:gd name="connsiteY10" fmla="*/ 3409967 h 3436902"/>
                <a:gd name="connsiteX11" fmla="*/ 6837 w 6943888"/>
                <a:gd name="connsiteY11" fmla="*/ 3436902 h 3436902"/>
                <a:gd name="connsiteX12" fmla="*/ 0 w 6943888"/>
                <a:gd name="connsiteY12" fmla="*/ 1869359 h 3436902"/>
                <a:gd name="connsiteX13" fmla="*/ 1869359 w 6943888"/>
                <a:gd name="connsiteY13" fmla="*/ 0 h 3436902"/>
                <a:gd name="connsiteX0" fmla="*/ 1869359 w 6943888"/>
                <a:gd name="connsiteY0" fmla="*/ 0 h 3409967"/>
                <a:gd name="connsiteX1" fmla="*/ 2386586 w 6943888"/>
                <a:gd name="connsiteY1" fmla="*/ 0 h 3409967"/>
                <a:gd name="connsiteX2" fmla="*/ 2470211 w 6943888"/>
                <a:gd name="connsiteY2" fmla="*/ 0 h 3409967"/>
                <a:gd name="connsiteX3" fmla="*/ 3904637 w 6943888"/>
                <a:gd name="connsiteY3" fmla="*/ 0 h 3409967"/>
                <a:gd name="connsiteX4" fmla="*/ 4421864 w 6943888"/>
                <a:gd name="connsiteY4" fmla="*/ 0 h 3409967"/>
                <a:gd name="connsiteX5" fmla="*/ 4505489 w 6943888"/>
                <a:gd name="connsiteY5" fmla="*/ 0 h 3409967"/>
                <a:gd name="connsiteX6" fmla="*/ 4908610 w 6943888"/>
                <a:gd name="connsiteY6" fmla="*/ 0 h 3409967"/>
                <a:gd name="connsiteX7" fmla="*/ 6943888 w 6943888"/>
                <a:gd name="connsiteY7" fmla="*/ 0 h 3409967"/>
                <a:gd name="connsiteX8" fmla="*/ 4382326 w 6943888"/>
                <a:gd name="connsiteY8" fmla="*/ 2561562 h 3409967"/>
                <a:gd name="connsiteX9" fmla="*/ 4382213 w 6943888"/>
                <a:gd name="connsiteY9" fmla="*/ 2561562 h 3409967"/>
                <a:gd name="connsiteX10" fmla="*/ 3533808 w 6943888"/>
                <a:gd name="connsiteY10" fmla="*/ 3409967 h 3409967"/>
                <a:gd name="connsiteX11" fmla="*/ 21351 w 6943888"/>
                <a:gd name="connsiteY11" fmla="*/ 3378845 h 3409967"/>
                <a:gd name="connsiteX12" fmla="*/ 0 w 6943888"/>
                <a:gd name="connsiteY12" fmla="*/ 1869359 h 3409967"/>
                <a:gd name="connsiteX13" fmla="*/ 1869359 w 6943888"/>
                <a:gd name="connsiteY13" fmla="*/ 0 h 340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43888" h="3409967">
                  <a:moveTo>
                    <a:pt x="1869359" y="0"/>
                  </a:moveTo>
                  <a:lnTo>
                    <a:pt x="2386586" y="0"/>
                  </a:lnTo>
                  <a:lnTo>
                    <a:pt x="2470211" y="0"/>
                  </a:lnTo>
                  <a:lnTo>
                    <a:pt x="3904637" y="0"/>
                  </a:lnTo>
                  <a:lnTo>
                    <a:pt x="4421864" y="0"/>
                  </a:lnTo>
                  <a:lnTo>
                    <a:pt x="4505489" y="0"/>
                  </a:lnTo>
                  <a:lnTo>
                    <a:pt x="4908610" y="0"/>
                  </a:lnTo>
                  <a:lnTo>
                    <a:pt x="6943888" y="0"/>
                  </a:lnTo>
                  <a:lnTo>
                    <a:pt x="4382326" y="2561562"/>
                  </a:lnTo>
                  <a:lnTo>
                    <a:pt x="4382213" y="2561562"/>
                  </a:lnTo>
                  <a:lnTo>
                    <a:pt x="3533808" y="3409967"/>
                  </a:lnTo>
                  <a:lnTo>
                    <a:pt x="21351" y="3378845"/>
                  </a:lnTo>
                  <a:lnTo>
                    <a:pt x="0" y="1869359"/>
                  </a:lnTo>
                  <a:lnTo>
                    <a:pt x="18693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22EFFD-E808-4470-AD88-79B1C1FB7C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3990" y="2238386"/>
            <a:ext cx="8688597" cy="2914630"/>
          </a:xfrm>
          <a:custGeom>
            <a:avLst/>
            <a:gdLst>
              <a:gd name="connsiteX0" fmla="*/ 2561562 w 7636091"/>
              <a:gd name="connsiteY0" fmla="*/ 0 h 2561562"/>
              <a:gd name="connsiteX1" fmla="*/ 3078789 w 7636091"/>
              <a:gd name="connsiteY1" fmla="*/ 0 h 2561562"/>
              <a:gd name="connsiteX2" fmla="*/ 3162414 w 7636091"/>
              <a:gd name="connsiteY2" fmla="*/ 0 h 2561562"/>
              <a:gd name="connsiteX3" fmla="*/ 4596840 w 7636091"/>
              <a:gd name="connsiteY3" fmla="*/ 0 h 2561562"/>
              <a:gd name="connsiteX4" fmla="*/ 5114067 w 7636091"/>
              <a:gd name="connsiteY4" fmla="*/ 0 h 2561562"/>
              <a:gd name="connsiteX5" fmla="*/ 5197692 w 7636091"/>
              <a:gd name="connsiteY5" fmla="*/ 0 h 2561562"/>
              <a:gd name="connsiteX6" fmla="*/ 5600813 w 7636091"/>
              <a:gd name="connsiteY6" fmla="*/ 0 h 2561562"/>
              <a:gd name="connsiteX7" fmla="*/ 7636091 w 7636091"/>
              <a:gd name="connsiteY7" fmla="*/ 0 h 2561562"/>
              <a:gd name="connsiteX8" fmla="*/ 5074529 w 7636091"/>
              <a:gd name="connsiteY8" fmla="*/ 2561562 h 2561562"/>
              <a:gd name="connsiteX9" fmla="*/ 4557302 w 7636091"/>
              <a:gd name="connsiteY9" fmla="*/ 2561562 h 2561562"/>
              <a:gd name="connsiteX10" fmla="*/ 4473677 w 7636091"/>
              <a:gd name="connsiteY10" fmla="*/ 2561562 h 2561562"/>
              <a:gd name="connsiteX11" fmla="*/ 3039251 w 7636091"/>
              <a:gd name="connsiteY11" fmla="*/ 2561562 h 2561562"/>
              <a:gd name="connsiteX12" fmla="*/ 2522024 w 7636091"/>
              <a:gd name="connsiteY12" fmla="*/ 2561562 h 2561562"/>
              <a:gd name="connsiteX13" fmla="*/ 2438399 w 7636091"/>
              <a:gd name="connsiteY13" fmla="*/ 2561562 h 2561562"/>
              <a:gd name="connsiteX14" fmla="*/ 2035278 w 7636091"/>
              <a:gd name="connsiteY14" fmla="*/ 2561562 h 2561562"/>
              <a:gd name="connsiteX15" fmla="*/ 0 w 7636091"/>
              <a:gd name="connsiteY15" fmla="*/ 2561562 h 256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36091" h="2561562">
                <a:moveTo>
                  <a:pt x="2561562" y="0"/>
                </a:moveTo>
                <a:lnTo>
                  <a:pt x="3078789" y="0"/>
                </a:lnTo>
                <a:lnTo>
                  <a:pt x="3162414" y="0"/>
                </a:lnTo>
                <a:lnTo>
                  <a:pt x="4596840" y="0"/>
                </a:lnTo>
                <a:lnTo>
                  <a:pt x="5114067" y="0"/>
                </a:lnTo>
                <a:lnTo>
                  <a:pt x="5197692" y="0"/>
                </a:lnTo>
                <a:lnTo>
                  <a:pt x="5600813" y="0"/>
                </a:lnTo>
                <a:lnTo>
                  <a:pt x="7636091" y="0"/>
                </a:lnTo>
                <a:lnTo>
                  <a:pt x="5074529" y="2561562"/>
                </a:lnTo>
                <a:lnTo>
                  <a:pt x="4557302" y="2561562"/>
                </a:lnTo>
                <a:lnTo>
                  <a:pt x="4473677" y="2561562"/>
                </a:lnTo>
                <a:lnTo>
                  <a:pt x="3039251" y="2561562"/>
                </a:lnTo>
                <a:lnTo>
                  <a:pt x="2522024" y="2561562"/>
                </a:lnTo>
                <a:lnTo>
                  <a:pt x="2438399" y="2561562"/>
                </a:lnTo>
                <a:lnTo>
                  <a:pt x="2035278" y="2561562"/>
                </a:lnTo>
                <a:lnTo>
                  <a:pt x="0" y="25615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635000" dist="1282700" dir="8940000" algn="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80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FD8606E-AD0F-465F-8445-74420D50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29" y="568326"/>
            <a:ext cx="10584543" cy="492124"/>
          </a:xfrm>
          <a:prstGeom prst="rect">
            <a:avLst/>
          </a:prstGeom>
        </p:spPr>
        <p:txBody>
          <a:bodyPr anchor="ctr"/>
          <a:lstStyle>
            <a:lvl1pPr algn="ctr">
              <a:defRPr sz="3600" spc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B05030303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F8770A-A9A7-4A30-9D14-0135899268B3}"/>
              </a:ext>
            </a:extLst>
          </p:cNvPr>
          <p:cNvGrpSpPr/>
          <p:nvPr userDrawn="1"/>
        </p:nvGrpSpPr>
        <p:grpSpPr>
          <a:xfrm>
            <a:off x="5628843" y="1351915"/>
            <a:ext cx="934314" cy="45719"/>
            <a:chOff x="887636" y="1148715"/>
            <a:chExt cx="934314" cy="4571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050EA8-0B95-464B-A315-F106F5D4F105}"/>
                </a:ext>
              </a:extLst>
            </p:cNvPr>
            <p:cNvSpPr/>
            <p:nvPr userDrawn="1"/>
          </p:nvSpPr>
          <p:spPr>
            <a:xfrm>
              <a:off x="1132170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3A0052-66A0-4D3D-9796-E279E059E03C}"/>
                </a:ext>
              </a:extLst>
            </p:cNvPr>
            <p:cNvSpPr/>
            <p:nvPr userDrawn="1"/>
          </p:nvSpPr>
          <p:spPr>
            <a:xfrm>
              <a:off x="1386030" y="1148715"/>
              <a:ext cx="435920" cy="45718"/>
            </a:xfrm>
            <a:custGeom>
              <a:avLst/>
              <a:gdLst>
                <a:gd name="connsiteX0" fmla="*/ 172241 w 1806556"/>
                <a:gd name="connsiteY0" fmla="*/ 0 h 172241"/>
                <a:gd name="connsiteX1" fmla="*/ 945354 w 1806556"/>
                <a:gd name="connsiteY1" fmla="*/ 0 h 172241"/>
                <a:gd name="connsiteX2" fmla="*/ 1033443 w 1806556"/>
                <a:gd name="connsiteY2" fmla="*/ 0 h 172241"/>
                <a:gd name="connsiteX3" fmla="*/ 1806556 w 1806556"/>
                <a:gd name="connsiteY3" fmla="*/ 0 h 172241"/>
                <a:gd name="connsiteX4" fmla="*/ 1634315 w 1806556"/>
                <a:gd name="connsiteY4" fmla="*/ 172241 h 172241"/>
                <a:gd name="connsiteX5" fmla="*/ 861202 w 1806556"/>
                <a:gd name="connsiteY5" fmla="*/ 172241 h 172241"/>
                <a:gd name="connsiteX6" fmla="*/ 773113 w 1806556"/>
                <a:gd name="connsiteY6" fmla="*/ 172241 h 172241"/>
                <a:gd name="connsiteX7" fmla="*/ 0 w 1806556"/>
                <a:gd name="connsiteY7" fmla="*/ 172241 h 1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56" h="172241">
                  <a:moveTo>
                    <a:pt x="172241" y="0"/>
                  </a:moveTo>
                  <a:lnTo>
                    <a:pt x="945354" y="0"/>
                  </a:lnTo>
                  <a:lnTo>
                    <a:pt x="1033443" y="0"/>
                  </a:lnTo>
                  <a:lnTo>
                    <a:pt x="1806556" y="0"/>
                  </a:lnTo>
                  <a:lnTo>
                    <a:pt x="1634315" y="172241"/>
                  </a:lnTo>
                  <a:lnTo>
                    <a:pt x="861202" y="172241"/>
                  </a:lnTo>
                  <a:lnTo>
                    <a:pt x="773113" y="172241"/>
                  </a:lnTo>
                  <a:lnTo>
                    <a:pt x="0" y="1722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EA3C3F-C6CD-4B84-A89C-8DE8012F3E6A}"/>
                </a:ext>
              </a:extLst>
            </p:cNvPr>
            <p:cNvSpPr/>
            <p:nvPr userDrawn="1"/>
          </p:nvSpPr>
          <p:spPr>
            <a:xfrm>
              <a:off x="887636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FB9477EE-23EE-4BF6-9422-0996315463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3729" y="1042673"/>
            <a:ext cx="10584542" cy="32701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id-ID" dirty="0"/>
            </a:lvl5pPr>
          </a:lstStyle>
          <a:p>
            <a:pPr marL="57150" lvl="0" indent="-28575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47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D18DE-0E14-4659-890E-8F74D9A883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19750" y="2221829"/>
            <a:ext cx="3088108" cy="3088108"/>
          </a:xfrm>
          <a:prstGeom prst="ellipse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B17D49-BDCC-4214-B2B1-59F3C01F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29" y="568326"/>
            <a:ext cx="10584543" cy="492124"/>
          </a:xfrm>
          <a:prstGeom prst="rect">
            <a:avLst/>
          </a:prstGeom>
        </p:spPr>
        <p:txBody>
          <a:bodyPr anchor="ctr"/>
          <a:lstStyle>
            <a:lvl1pPr algn="l">
              <a:defRPr sz="3600" spc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B05030303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FBAFF6-0F01-4992-A3EA-12C77A5325BD}"/>
              </a:ext>
            </a:extLst>
          </p:cNvPr>
          <p:cNvGrpSpPr/>
          <p:nvPr userDrawn="1"/>
        </p:nvGrpSpPr>
        <p:grpSpPr>
          <a:xfrm>
            <a:off x="887636" y="1351915"/>
            <a:ext cx="934314" cy="45719"/>
            <a:chOff x="887636" y="1148715"/>
            <a:chExt cx="934314" cy="4571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454CADC-167E-4E5F-B012-42A88F2D7B7F}"/>
                </a:ext>
              </a:extLst>
            </p:cNvPr>
            <p:cNvSpPr/>
            <p:nvPr userDrawn="1"/>
          </p:nvSpPr>
          <p:spPr>
            <a:xfrm>
              <a:off x="1132170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D848AF-BA85-4010-BB9E-81F18D066958}"/>
                </a:ext>
              </a:extLst>
            </p:cNvPr>
            <p:cNvSpPr/>
            <p:nvPr userDrawn="1"/>
          </p:nvSpPr>
          <p:spPr>
            <a:xfrm>
              <a:off x="1386030" y="1148715"/>
              <a:ext cx="435920" cy="45718"/>
            </a:xfrm>
            <a:custGeom>
              <a:avLst/>
              <a:gdLst>
                <a:gd name="connsiteX0" fmla="*/ 172241 w 1806556"/>
                <a:gd name="connsiteY0" fmla="*/ 0 h 172241"/>
                <a:gd name="connsiteX1" fmla="*/ 945354 w 1806556"/>
                <a:gd name="connsiteY1" fmla="*/ 0 h 172241"/>
                <a:gd name="connsiteX2" fmla="*/ 1033443 w 1806556"/>
                <a:gd name="connsiteY2" fmla="*/ 0 h 172241"/>
                <a:gd name="connsiteX3" fmla="*/ 1806556 w 1806556"/>
                <a:gd name="connsiteY3" fmla="*/ 0 h 172241"/>
                <a:gd name="connsiteX4" fmla="*/ 1634315 w 1806556"/>
                <a:gd name="connsiteY4" fmla="*/ 172241 h 172241"/>
                <a:gd name="connsiteX5" fmla="*/ 861202 w 1806556"/>
                <a:gd name="connsiteY5" fmla="*/ 172241 h 172241"/>
                <a:gd name="connsiteX6" fmla="*/ 773113 w 1806556"/>
                <a:gd name="connsiteY6" fmla="*/ 172241 h 172241"/>
                <a:gd name="connsiteX7" fmla="*/ 0 w 1806556"/>
                <a:gd name="connsiteY7" fmla="*/ 172241 h 1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56" h="172241">
                  <a:moveTo>
                    <a:pt x="172241" y="0"/>
                  </a:moveTo>
                  <a:lnTo>
                    <a:pt x="945354" y="0"/>
                  </a:lnTo>
                  <a:lnTo>
                    <a:pt x="1033443" y="0"/>
                  </a:lnTo>
                  <a:lnTo>
                    <a:pt x="1806556" y="0"/>
                  </a:lnTo>
                  <a:lnTo>
                    <a:pt x="1634315" y="172241"/>
                  </a:lnTo>
                  <a:lnTo>
                    <a:pt x="861202" y="172241"/>
                  </a:lnTo>
                  <a:lnTo>
                    <a:pt x="773113" y="172241"/>
                  </a:lnTo>
                  <a:lnTo>
                    <a:pt x="0" y="1722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632941-8A4E-44F6-89F4-40E4386790C7}"/>
                </a:ext>
              </a:extLst>
            </p:cNvPr>
            <p:cNvSpPr/>
            <p:nvPr userDrawn="1"/>
          </p:nvSpPr>
          <p:spPr>
            <a:xfrm>
              <a:off x="887636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A4F79BD5-20E2-4EA8-87A0-4D0AE33C7E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3729" y="1042673"/>
            <a:ext cx="10584542" cy="3270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id-ID" dirty="0"/>
            </a:lvl5pPr>
          </a:lstStyle>
          <a:p>
            <a:pPr marL="57150" lvl="0" indent="-28575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7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1F13F47-BD7A-4E1C-84B3-C39A3A090B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092" y="0"/>
            <a:ext cx="11521819" cy="6858000"/>
          </a:xfrm>
          <a:custGeom>
            <a:avLst/>
            <a:gdLst>
              <a:gd name="connsiteX0" fmla="*/ 0 w 11521819"/>
              <a:gd name="connsiteY0" fmla="*/ 0 h 6858000"/>
              <a:gd name="connsiteX1" fmla="*/ 4663819 w 11521819"/>
              <a:gd name="connsiteY1" fmla="*/ 0 h 6858000"/>
              <a:gd name="connsiteX2" fmla="*/ 5760909 w 11521819"/>
              <a:gd name="connsiteY2" fmla="*/ 1097091 h 6858000"/>
              <a:gd name="connsiteX3" fmla="*/ 6858000 w 11521819"/>
              <a:gd name="connsiteY3" fmla="*/ 0 h 6858000"/>
              <a:gd name="connsiteX4" fmla="*/ 11521819 w 11521819"/>
              <a:gd name="connsiteY4" fmla="*/ 0 h 6858000"/>
              <a:gd name="connsiteX5" fmla="*/ 8092818 w 11521819"/>
              <a:gd name="connsiteY5" fmla="*/ 3429001 h 6858000"/>
              <a:gd name="connsiteX6" fmla="*/ 11521818 w 11521819"/>
              <a:gd name="connsiteY6" fmla="*/ 6858000 h 6858000"/>
              <a:gd name="connsiteX7" fmla="*/ 6858000 w 11521819"/>
              <a:gd name="connsiteY7" fmla="*/ 6858000 h 6858000"/>
              <a:gd name="connsiteX8" fmla="*/ 5760909 w 11521819"/>
              <a:gd name="connsiteY8" fmla="*/ 5760910 h 6858000"/>
              <a:gd name="connsiteX9" fmla="*/ 4663819 w 11521819"/>
              <a:gd name="connsiteY9" fmla="*/ 6858000 h 6858000"/>
              <a:gd name="connsiteX10" fmla="*/ 0 w 11521819"/>
              <a:gd name="connsiteY10" fmla="*/ 6858000 h 6858000"/>
              <a:gd name="connsiteX11" fmla="*/ 3429000 w 11521819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21819" h="6858000">
                <a:moveTo>
                  <a:pt x="0" y="0"/>
                </a:moveTo>
                <a:lnTo>
                  <a:pt x="4663819" y="0"/>
                </a:lnTo>
                <a:lnTo>
                  <a:pt x="5760909" y="1097091"/>
                </a:lnTo>
                <a:lnTo>
                  <a:pt x="6858000" y="0"/>
                </a:lnTo>
                <a:lnTo>
                  <a:pt x="11521819" y="0"/>
                </a:lnTo>
                <a:lnTo>
                  <a:pt x="8092818" y="3429001"/>
                </a:lnTo>
                <a:lnTo>
                  <a:pt x="11521818" y="6858000"/>
                </a:lnTo>
                <a:lnTo>
                  <a:pt x="6858000" y="6858000"/>
                </a:lnTo>
                <a:lnTo>
                  <a:pt x="5760909" y="5760910"/>
                </a:lnTo>
                <a:lnTo>
                  <a:pt x="4663819" y="6858000"/>
                </a:lnTo>
                <a:lnTo>
                  <a:pt x="0" y="6858000"/>
                </a:lnTo>
                <a:lnTo>
                  <a:pt x="3429000" y="342900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70938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1F13F47-BD7A-4E1C-84B3-C39A3A090B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8342" y="0"/>
            <a:ext cx="11521819" cy="6858000"/>
          </a:xfrm>
          <a:custGeom>
            <a:avLst/>
            <a:gdLst>
              <a:gd name="connsiteX0" fmla="*/ 0 w 11521819"/>
              <a:gd name="connsiteY0" fmla="*/ 0 h 6858000"/>
              <a:gd name="connsiteX1" fmla="*/ 4663819 w 11521819"/>
              <a:gd name="connsiteY1" fmla="*/ 0 h 6858000"/>
              <a:gd name="connsiteX2" fmla="*/ 5760909 w 11521819"/>
              <a:gd name="connsiteY2" fmla="*/ 1097091 h 6858000"/>
              <a:gd name="connsiteX3" fmla="*/ 6858000 w 11521819"/>
              <a:gd name="connsiteY3" fmla="*/ 0 h 6858000"/>
              <a:gd name="connsiteX4" fmla="*/ 11521819 w 11521819"/>
              <a:gd name="connsiteY4" fmla="*/ 0 h 6858000"/>
              <a:gd name="connsiteX5" fmla="*/ 8092818 w 11521819"/>
              <a:gd name="connsiteY5" fmla="*/ 3429001 h 6858000"/>
              <a:gd name="connsiteX6" fmla="*/ 11521818 w 11521819"/>
              <a:gd name="connsiteY6" fmla="*/ 6858000 h 6858000"/>
              <a:gd name="connsiteX7" fmla="*/ 6858000 w 11521819"/>
              <a:gd name="connsiteY7" fmla="*/ 6858000 h 6858000"/>
              <a:gd name="connsiteX8" fmla="*/ 5760909 w 11521819"/>
              <a:gd name="connsiteY8" fmla="*/ 5760910 h 6858000"/>
              <a:gd name="connsiteX9" fmla="*/ 4663819 w 11521819"/>
              <a:gd name="connsiteY9" fmla="*/ 6858000 h 6858000"/>
              <a:gd name="connsiteX10" fmla="*/ 0 w 11521819"/>
              <a:gd name="connsiteY10" fmla="*/ 6858000 h 6858000"/>
              <a:gd name="connsiteX11" fmla="*/ 3429000 w 11521819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21819" h="6858000">
                <a:moveTo>
                  <a:pt x="0" y="0"/>
                </a:moveTo>
                <a:lnTo>
                  <a:pt x="4663819" y="0"/>
                </a:lnTo>
                <a:lnTo>
                  <a:pt x="5760909" y="1097091"/>
                </a:lnTo>
                <a:lnTo>
                  <a:pt x="6858000" y="0"/>
                </a:lnTo>
                <a:lnTo>
                  <a:pt x="11521819" y="0"/>
                </a:lnTo>
                <a:lnTo>
                  <a:pt x="8092818" y="3429001"/>
                </a:lnTo>
                <a:lnTo>
                  <a:pt x="11521818" y="6858000"/>
                </a:lnTo>
                <a:lnTo>
                  <a:pt x="6858000" y="6858000"/>
                </a:lnTo>
                <a:lnTo>
                  <a:pt x="5760909" y="5760910"/>
                </a:lnTo>
                <a:lnTo>
                  <a:pt x="4663819" y="6858000"/>
                </a:lnTo>
                <a:lnTo>
                  <a:pt x="0" y="6858000"/>
                </a:lnTo>
                <a:lnTo>
                  <a:pt x="3429000" y="3429000"/>
                </a:lnTo>
                <a:close/>
              </a:path>
            </a:pathLst>
          </a:custGeom>
          <a:effectLst>
            <a:innerShdw blurRad="431800">
              <a:prstClr val="black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81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697AC9A-046A-4B08-A6F4-BD7913189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465942"/>
            <a:ext cx="9017784" cy="5392057"/>
          </a:xfrm>
          <a:custGeom>
            <a:avLst/>
            <a:gdLst>
              <a:gd name="connsiteX0" fmla="*/ 0 w 11469457"/>
              <a:gd name="connsiteY0" fmla="*/ 0 h 6858000"/>
              <a:gd name="connsiteX1" fmla="*/ 4611458 w 11469457"/>
              <a:gd name="connsiteY1" fmla="*/ 1 h 6858000"/>
              <a:gd name="connsiteX2" fmla="*/ 11469457 w 11469457"/>
              <a:gd name="connsiteY2" fmla="*/ 6858000 h 6858000"/>
              <a:gd name="connsiteX3" fmla="*/ 6858001 w 11469457"/>
              <a:gd name="connsiteY3" fmla="*/ 6858000 h 6858000"/>
              <a:gd name="connsiteX4" fmla="*/ 5760909 w 11469457"/>
              <a:gd name="connsiteY4" fmla="*/ 5760910 h 6858000"/>
              <a:gd name="connsiteX5" fmla="*/ 4663819 w 11469457"/>
              <a:gd name="connsiteY5" fmla="*/ 6858000 h 6858000"/>
              <a:gd name="connsiteX6" fmla="*/ 0 w 11469457"/>
              <a:gd name="connsiteY6" fmla="*/ 6858000 h 6858000"/>
              <a:gd name="connsiteX7" fmla="*/ 3429000 w 11469457"/>
              <a:gd name="connsiteY7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69457" h="6858000">
                <a:moveTo>
                  <a:pt x="0" y="0"/>
                </a:moveTo>
                <a:lnTo>
                  <a:pt x="4611458" y="1"/>
                </a:lnTo>
                <a:lnTo>
                  <a:pt x="11469457" y="6858000"/>
                </a:lnTo>
                <a:lnTo>
                  <a:pt x="6858001" y="6858000"/>
                </a:lnTo>
                <a:lnTo>
                  <a:pt x="5760909" y="5760910"/>
                </a:lnTo>
                <a:lnTo>
                  <a:pt x="4663819" y="6858000"/>
                </a:lnTo>
                <a:lnTo>
                  <a:pt x="0" y="6858000"/>
                </a:lnTo>
                <a:lnTo>
                  <a:pt x="342900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092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A98860-E125-4229-9B29-A1812580AF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6763" y="669817"/>
            <a:ext cx="2963576" cy="5927152"/>
          </a:xfrm>
          <a:custGeom>
            <a:avLst/>
            <a:gdLst>
              <a:gd name="connsiteX0" fmla="*/ 2741388 w 2741388"/>
              <a:gd name="connsiteY0" fmla="*/ 0 h 5482776"/>
              <a:gd name="connsiteX1" fmla="*/ 2741388 w 2741388"/>
              <a:gd name="connsiteY1" fmla="*/ 5482776 h 5482776"/>
              <a:gd name="connsiteX2" fmla="*/ 0 w 2741388"/>
              <a:gd name="connsiteY2" fmla="*/ 2741388 h 548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1388" h="5482776">
                <a:moveTo>
                  <a:pt x="2741388" y="0"/>
                </a:moveTo>
                <a:lnTo>
                  <a:pt x="2741388" y="5482776"/>
                </a:lnTo>
                <a:lnTo>
                  <a:pt x="0" y="27413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9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F482C00-A3D4-46AC-A97A-3BED69CF9BA7}"/>
              </a:ext>
            </a:extLst>
          </p:cNvPr>
          <p:cNvSpPr/>
          <p:nvPr userDrawn="1"/>
        </p:nvSpPr>
        <p:spPr>
          <a:xfrm>
            <a:off x="0" y="0"/>
            <a:ext cx="10747828" cy="6858000"/>
          </a:xfrm>
          <a:custGeom>
            <a:avLst/>
            <a:gdLst>
              <a:gd name="connsiteX0" fmla="*/ 0 w 10747828"/>
              <a:gd name="connsiteY0" fmla="*/ 0 h 6858000"/>
              <a:gd name="connsiteX1" fmla="*/ 3889828 w 10747828"/>
              <a:gd name="connsiteY1" fmla="*/ 0 h 6858000"/>
              <a:gd name="connsiteX2" fmla="*/ 10747828 w 10747828"/>
              <a:gd name="connsiteY2" fmla="*/ 6858000 h 6858000"/>
              <a:gd name="connsiteX3" fmla="*/ 3889828 w 10747828"/>
              <a:gd name="connsiteY3" fmla="*/ 6858000 h 6858000"/>
              <a:gd name="connsiteX4" fmla="*/ 0 w 1074782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7828" h="6858000">
                <a:moveTo>
                  <a:pt x="0" y="0"/>
                </a:moveTo>
                <a:lnTo>
                  <a:pt x="3889828" y="0"/>
                </a:lnTo>
                <a:lnTo>
                  <a:pt x="10747828" y="6858000"/>
                </a:lnTo>
                <a:lnTo>
                  <a:pt x="38898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9B4222-9FA3-4605-A2F9-543E2C0ECC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2775" y="1982009"/>
            <a:ext cx="7609894" cy="2540022"/>
          </a:xfrm>
          <a:custGeom>
            <a:avLst/>
            <a:gdLst>
              <a:gd name="connsiteX0" fmla="*/ 0 w 7609894"/>
              <a:gd name="connsiteY0" fmla="*/ 0 h 2540022"/>
              <a:gd name="connsiteX1" fmla="*/ 5051679 w 7609894"/>
              <a:gd name="connsiteY1" fmla="*/ 0 h 2540022"/>
              <a:gd name="connsiteX2" fmla="*/ 5086744 w 7609894"/>
              <a:gd name="connsiteY2" fmla="*/ 0 h 2540022"/>
              <a:gd name="connsiteX3" fmla="*/ 5069212 w 7609894"/>
              <a:gd name="connsiteY3" fmla="*/ 17408 h 2540022"/>
              <a:gd name="connsiteX4" fmla="*/ 7609894 w 7609894"/>
              <a:gd name="connsiteY4" fmla="*/ 2540022 h 2540022"/>
              <a:gd name="connsiteX5" fmla="*/ 2528531 w 7609894"/>
              <a:gd name="connsiteY5" fmla="*/ 2540022 h 2540022"/>
              <a:gd name="connsiteX6" fmla="*/ 2521655 w 7609894"/>
              <a:gd name="connsiteY6" fmla="*/ 2540022 h 2540022"/>
              <a:gd name="connsiteX7" fmla="*/ 2525092 w 7609894"/>
              <a:gd name="connsiteY7" fmla="*/ 2536571 h 2540022"/>
              <a:gd name="connsiteX8" fmla="*/ 0 w 7609894"/>
              <a:gd name="connsiteY8" fmla="*/ 1503 h 254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9894" h="2540022">
                <a:moveTo>
                  <a:pt x="0" y="0"/>
                </a:moveTo>
                <a:lnTo>
                  <a:pt x="5051679" y="0"/>
                </a:lnTo>
                <a:lnTo>
                  <a:pt x="5086744" y="0"/>
                </a:lnTo>
                <a:lnTo>
                  <a:pt x="5069212" y="17408"/>
                </a:lnTo>
                <a:lnTo>
                  <a:pt x="7609894" y="2540022"/>
                </a:lnTo>
                <a:lnTo>
                  <a:pt x="2528531" y="2540022"/>
                </a:lnTo>
                <a:lnTo>
                  <a:pt x="2521655" y="2540022"/>
                </a:lnTo>
                <a:lnTo>
                  <a:pt x="2525092" y="2536571"/>
                </a:lnTo>
                <a:lnTo>
                  <a:pt x="0" y="15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1C47BEAC-6536-4286-AAFC-36D212A7636E}"/>
              </a:ext>
            </a:extLst>
          </p:cNvPr>
          <p:cNvSpPr/>
          <p:nvPr userDrawn="1"/>
        </p:nvSpPr>
        <p:spPr>
          <a:xfrm rot="5400000">
            <a:off x="99316" y="101920"/>
            <a:ext cx="457200" cy="4572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9B052-BD4D-44A3-BE85-62902C21A5E4}"/>
              </a:ext>
            </a:extLst>
          </p:cNvPr>
          <p:cNvSpPr txBox="1"/>
          <p:nvPr userDrawn="1"/>
        </p:nvSpPr>
        <p:spPr>
          <a:xfrm>
            <a:off x="426217" y="5502446"/>
            <a:ext cx="2900784" cy="1070218"/>
          </a:xfrm>
          <a:custGeom>
            <a:avLst/>
            <a:gdLst/>
            <a:ahLst/>
            <a:cxnLst/>
            <a:rect l="l" t="t" r="r" b="b"/>
            <a:pathLst>
              <a:path w="2900784" h="1070218">
                <a:moveTo>
                  <a:pt x="2740764" y="929401"/>
                </a:moveTo>
                <a:lnTo>
                  <a:pt x="2900784" y="929401"/>
                </a:lnTo>
                <a:lnTo>
                  <a:pt x="2855407" y="1062903"/>
                </a:lnTo>
                <a:lnTo>
                  <a:pt x="2695387" y="1062903"/>
                </a:lnTo>
                <a:close/>
                <a:moveTo>
                  <a:pt x="2638447" y="505119"/>
                </a:moveTo>
                <a:cubicBezTo>
                  <a:pt x="2611624" y="505119"/>
                  <a:pt x="2590026" y="529198"/>
                  <a:pt x="2573653" y="577357"/>
                </a:cubicBezTo>
                <a:lnTo>
                  <a:pt x="2544449" y="663310"/>
                </a:lnTo>
                <a:lnTo>
                  <a:pt x="2620344" y="663310"/>
                </a:lnTo>
                <a:lnTo>
                  <a:pt x="2649548" y="577357"/>
                </a:lnTo>
                <a:cubicBezTo>
                  <a:pt x="2665921" y="529198"/>
                  <a:pt x="2662221" y="505119"/>
                  <a:pt x="2638447" y="505119"/>
                </a:cubicBezTo>
                <a:close/>
                <a:moveTo>
                  <a:pt x="1814834" y="393562"/>
                </a:moveTo>
                <a:lnTo>
                  <a:pt x="1974854" y="393562"/>
                </a:lnTo>
                <a:lnTo>
                  <a:pt x="1747383" y="1062903"/>
                </a:lnTo>
                <a:lnTo>
                  <a:pt x="1587363" y="1062903"/>
                </a:lnTo>
                <a:close/>
                <a:moveTo>
                  <a:pt x="2680666" y="386247"/>
                </a:moveTo>
                <a:cubicBezTo>
                  <a:pt x="2809292" y="386247"/>
                  <a:pt x="2852164" y="449341"/>
                  <a:pt x="2809282" y="575528"/>
                </a:cubicBezTo>
                <a:lnTo>
                  <a:pt x="2792809" y="623991"/>
                </a:lnTo>
                <a:cubicBezTo>
                  <a:pt x="2776235" y="672759"/>
                  <a:pt x="2762162" y="712383"/>
                  <a:pt x="2750589" y="742863"/>
                </a:cubicBezTo>
                <a:lnTo>
                  <a:pt x="2518331" y="742863"/>
                </a:lnTo>
                <a:lnTo>
                  <a:pt x="2474197" y="872708"/>
                </a:lnTo>
                <a:cubicBezTo>
                  <a:pt x="2466330" y="895873"/>
                  <a:pt x="2462605" y="914008"/>
                  <a:pt x="2463025" y="927115"/>
                </a:cubicBezTo>
                <a:cubicBezTo>
                  <a:pt x="2463444" y="940221"/>
                  <a:pt x="2471578" y="946774"/>
                  <a:pt x="2487428" y="946774"/>
                </a:cubicBezTo>
                <a:cubicBezTo>
                  <a:pt x="2499620" y="946774"/>
                  <a:pt x="2509549" y="943117"/>
                  <a:pt x="2517217" y="935802"/>
                </a:cubicBezTo>
                <a:cubicBezTo>
                  <a:pt x="2524885" y="928486"/>
                  <a:pt x="2530783" y="920104"/>
                  <a:pt x="2534912" y="910656"/>
                </a:cubicBezTo>
                <a:cubicBezTo>
                  <a:pt x="2539041" y="901207"/>
                  <a:pt x="2544211" y="887338"/>
                  <a:pt x="2550421" y="869050"/>
                </a:cubicBezTo>
                <a:lnTo>
                  <a:pt x="2572481" y="804128"/>
                </a:lnTo>
                <a:lnTo>
                  <a:pt x="2731587" y="804128"/>
                </a:lnTo>
                <a:lnTo>
                  <a:pt x="2718542" y="842533"/>
                </a:lnTo>
                <a:cubicBezTo>
                  <a:pt x="2692025" y="920562"/>
                  <a:pt x="2657411" y="978016"/>
                  <a:pt x="2614701" y="1014897"/>
                </a:cubicBezTo>
                <a:cubicBezTo>
                  <a:pt x="2571991" y="1051778"/>
                  <a:pt x="2513755" y="1070218"/>
                  <a:pt x="2439993" y="1070218"/>
                </a:cubicBezTo>
                <a:cubicBezTo>
                  <a:pt x="2371108" y="1070218"/>
                  <a:pt x="2328153" y="1051321"/>
                  <a:pt x="2311127" y="1013526"/>
                </a:cubicBezTo>
                <a:cubicBezTo>
                  <a:pt x="2294101" y="975730"/>
                  <a:pt x="2298328" y="919342"/>
                  <a:pt x="2323807" y="844362"/>
                </a:cubicBezTo>
                <a:lnTo>
                  <a:pt x="2415176" y="575528"/>
                </a:lnTo>
                <a:cubicBezTo>
                  <a:pt x="2436102" y="513958"/>
                  <a:pt x="2469733" y="467019"/>
                  <a:pt x="2516067" y="434710"/>
                </a:cubicBezTo>
                <a:cubicBezTo>
                  <a:pt x="2562401" y="402402"/>
                  <a:pt x="2617268" y="386247"/>
                  <a:pt x="2680666" y="386247"/>
                </a:cubicBezTo>
                <a:close/>
                <a:moveTo>
                  <a:pt x="2236649" y="386247"/>
                </a:moveTo>
                <a:cubicBezTo>
                  <a:pt x="2293951" y="386247"/>
                  <a:pt x="2335511" y="401182"/>
                  <a:pt x="2361329" y="431053"/>
                </a:cubicBezTo>
                <a:cubicBezTo>
                  <a:pt x="2387146" y="460923"/>
                  <a:pt x="2390939" y="502681"/>
                  <a:pt x="2372708" y="556326"/>
                </a:cubicBezTo>
                <a:lnTo>
                  <a:pt x="2337904" y="658738"/>
                </a:lnTo>
                <a:lnTo>
                  <a:pt x="2175141" y="658738"/>
                </a:lnTo>
                <a:lnTo>
                  <a:pt x="2207145" y="564555"/>
                </a:lnTo>
                <a:cubicBezTo>
                  <a:pt x="2213155" y="546877"/>
                  <a:pt x="2215327" y="533313"/>
                  <a:pt x="2213660" y="523864"/>
                </a:cubicBezTo>
                <a:cubicBezTo>
                  <a:pt x="2211993" y="514416"/>
                  <a:pt x="2204149" y="509691"/>
                  <a:pt x="2190129" y="509691"/>
                </a:cubicBezTo>
                <a:cubicBezTo>
                  <a:pt x="2163916" y="509691"/>
                  <a:pt x="2144490" y="528284"/>
                  <a:pt x="2131850" y="565470"/>
                </a:cubicBezTo>
                <a:lnTo>
                  <a:pt x="2021536" y="890082"/>
                </a:lnTo>
                <a:cubicBezTo>
                  <a:pt x="2016354" y="905322"/>
                  <a:pt x="2015152" y="918276"/>
                  <a:pt x="2017928" y="928944"/>
                </a:cubicBezTo>
                <a:cubicBezTo>
                  <a:pt x="2020705" y="939612"/>
                  <a:pt x="2028494" y="944946"/>
                  <a:pt x="2041296" y="944946"/>
                </a:cubicBezTo>
                <a:cubicBezTo>
                  <a:pt x="2054097" y="944946"/>
                  <a:pt x="2065458" y="939764"/>
                  <a:pt x="2075379" y="929401"/>
                </a:cubicBezTo>
                <a:cubicBezTo>
                  <a:pt x="2085299" y="919038"/>
                  <a:pt x="2092754" y="905626"/>
                  <a:pt x="2097746" y="889167"/>
                </a:cubicBezTo>
                <a:lnTo>
                  <a:pt x="2135050" y="776696"/>
                </a:lnTo>
                <a:lnTo>
                  <a:pt x="2297813" y="776696"/>
                </a:lnTo>
                <a:lnTo>
                  <a:pt x="2258037" y="893739"/>
                </a:lnTo>
                <a:cubicBezTo>
                  <a:pt x="2239387" y="948603"/>
                  <a:pt x="2206897" y="991732"/>
                  <a:pt x="2160568" y="1023127"/>
                </a:cubicBezTo>
                <a:cubicBezTo>
                  <a:pt x="2114238" y="1054521"/>
                  <a:pt x="2062727" y="1070218"/>
                  <a:pt x="2006034" y="1070218"/>
                </a:cubicBezTo>
                <a:cubicBezTo>
                  <a:pt x="1932882" y="1070218"/>
                  <a:pt x="1886472" y="1051626"/>
                  <a:pt x="1866802" y="1014440"/>
                </a:cubicBezTo>
                <a:cubicBezTo>
                  <a:pt x="1847133" y="977254"/>
                  <a:pt x="1850348" y="920257"/>
                  <a:pt x="1876447" y="843447"/>
                </a:cubicBezTo>
                <a:lnTo>
                  <a:pt x="1946684" y="636793"/>
                </a:lnTo>
                <a:cubicBezTo>
                  <a:pt x="1966363" y="578881"/>
                  <a:pt x="1988613" y="531789"/>
                  <a:pt x="2013435" y="495518"/>
                </a:cubicBezTo>
                <a:cubicBezTo>
                  <a:pt x="2038257" y="459247"/>
                  <a:pt x="2068559" y="431967"/>
                  <a:pt x="2104339" y="413679"/>
                </a:cubicBezTo>
                <a:cubicBezTo>
                  <a:pt x="2140120" y="395391"/>
                  <a:pt x="2184223" y="386247"/>
                  <a:pt x="2236649" y="386247"/>
                </a:cubicBezTo>
                <a:close/>
                <a:moveTo>
                  <a:pt x="1867969" y="237200"/>
                </a:moveTo>
                <a:lnTo>
                  <a:pt x="2027989" y="237200"/>
                </a:lnTo>
                <a:lnTo>
                  <a:pt x="1990085" y="348757"/>
                </a:lnTo>
                <a:lnTo>
                  <a:pt x="1830065" y="348757"/>
                </a:lnTo>
                <a:close/>
                <a:moveTo>
                  <a:pt x="622260" y="116128"/>
                </a:moveTo>
                <a:lnTo>
                  <a:pt x="783195" y="116128"/>
                </a:lnTo>
                <a:lnTo>
                  <a:pt x="624718" y="582472"/>
                </a:lnTo>
                <a:cubicBezTo>
                  <a:pt x="623261" y="586740"/>
                  <a:pt x="619374" y="598170"/>
                  <a:pt x="613059" y="616762"/>
                </a:cubicBezTo>
                <a:cubicBezTo>
                  <a:pt x="606744" y="635355"/>
                  <a:pt x="605187" y="648462"/>
                  <a:pt x="608387" y="656082"/>
                </a:cubicBezTo>
                <a:cubicBezTo>
                  <a:pt x="611588" y="663702"/>
                  <a:pt x="619284" y="667512"/>
                  <a:pt x="631476" y="667512"/>
                </a:cubicBezTo>
                <a:cubicBezTo>
                  <a:pt x="647935" y="667512"/>
                  <a:pt x="660630" y="660654"/>
                  <a:pt x="669559" y="646938"/>
                </a:cubicBezTo>
                <a:cubicBezTo>
                  <a:pt x="678489" y="633222"/>
                  <a:pt x="687302" y="613562"/>
                  <a:pt x="695998" y="587959"/>
                </a:cubicBezTo>
                <a:lnTo>
                  <a:pt x="697870" y="582472"/>
                </a:lnTo>
                <a:lnTo>
                  <a:pt x="857261" y="116128"/>
                </a:lnTo>
                <a:lnTo>
                  <a:pt x="1016367" y="116128"/>
                </a:lnTo>
                <a:lnTo>
                  <a:pt x="788896" y="785469"/>
                </a:lnTo>
                <a:lnTo>
                  <a:pt x="628876" y="785469"/>
                </a:lnTo>
                <a:lnTo>
                  <a:pt x="653122" y="714146"/>
                </a:lnTo>
                <a:cubicBezTo>
                  <a:pt x="632614" y="742188"/>
                  <a:pt x="612974" y="762304"/>
                  <a:pt x="594200" y="774496"/>
                </a:cubicBezTo>
                <a:cubicBezTo>
                  <a:pt x="575426" y="786688"/>
                  <a:pt x="551714" y="792784"/>
                  <a:pt x="523062" y="792784"/>
                </a:cubicBezTo>
                <a:cubicBezTo>
                  <a:pt x="473075" y="792784"/>
                  <a:pt x="443862" y="777849"/>
                  <a:pt x="435423" y="747979"/>
                </a:cubicBezTo>
                <a:cubicBezTo>
                  <a:pt x="426984" y="718108"/>
                  <a:pt x="432808" y="673608"/>
                  <a:pt x="452896" y="614476"/>
                </a:cubicBezTo>
                <a:close/>
                <a:moveTo>
                  <a:pt x="1270313" y="108813"/>
                </a:moveTo>
                <a:cubicBezTo>
                  <a:pt x="1400158" y="108813"/>
                  <a:pt x="1443120" y="173431"/>
                  <a:pt x="1399201" y="302666"/>
                </a:cubicBezTo>
                <a:lnTo>
                  <a:pt x="1394857" y="315468"/>
                </a:lnTo>
                <a:lnTo>
                  <a:pt x="1229351" y="315468"/>
                </a:lnTo>
                <a:lnTo>
                  <a:pt x="1238052" y="289864"/>
                </a:lnTo>
                <a:cubicBezTo>
                  <a:pt x="1243433" y="274015"/>
                  <a:pt x="1245450" y="260451"/>
                  <a:pt x="1244103" y="249174"/>
                </a:cubicBezTo>
                <a:cubicBezTo>
                  <a:pt x="1242755" y="237896"/>
                  <a:pt x="1235985" y="232257"/>
                  <a:pt x="1223793" y="232257"/>
                </a:cubicBezTo>
                <a:cubicBezTo>
                  <a:pt x="1212820" y="232257"/>
                  <a:pt x="1203350" y="235458"/>
                  <a:pt x="1195382" y="241858"/>
                </a:cubicBezTo>
                <a:cubicBezTo>
                  <a:pt x="1187415" y="248259"/>
                  <a:pt x="1181569" y="256946"/>
                  <a:pt x="1177844" y="267919"/>
                </a:cubicBezTo>
                <a:cubicBezTo>
                  <a:pt x="1169558" y="292303"/>
                  <a:pt x="1172582" y="311200"/>
                  <a:pt x="1186917" y="324612"/>
                </a:cubicBezTo>
                <a:lnTo>
                  <a:pt x="1261126" y="396849"/>
                </a:lnTo>
                <a:cubicBezTo>
                  <a:pt x="1287577" y="423062"/>
                  <a:pt x="1305020" y="451561"/>
                  <a:pt x="1313454" y="482346"/>
                </a:cubicBezTo>
                <a:cubicBezTo>
                  <a:pt x="1321888" y="513130"/>
                  <a:pt x="1318129" y="551992"/>
                  <a:pt x="1302174" y="598932"/>
                </a:cubicBezTo>
                <a:cubicBezTo>
                  <a:pt x="1281048" y="661111"/>
                  <a:pt x="1247108" y="708964"/>
                  <a:pt x="1200354" y="742492"/>
                </a:cubicBezTo>
                <a:cubicBezTo>
                  <a:pt x="1153601" y="776020"/>
                  <a:pt x="1098525" y="792784"/>
                  <a:pt x="1035126" y="792784"/>
                </a:cubicBezTo>
                <a:cubicBezTo>
                  <a:pt x="902843" y="792784"/>
                  <a:pt x="859490" y="725728"/>
                  <a:pt x="905067" y="591616"/>
                </a:cubicBezTo>
                <a:lnTo>
                  <a:pt x="924013" y="538581"/>
                </a:lnTo>
                <a:lnTo>
                  <a:pt x="1084033" y="538581"/>
                </a:lnTo>
                <a:lnTo>
                  <a:pt x="1058215" y="617220"/>
                </a:lnTo>
                <a:cubicBezTo>
                  <a:pt x="1052833" y="633069"/>
                  <a:pt x="1051790" y="645109"/>
                  <a:pt x="1055086" y="653338"/>
                </a:cubicBezTo>
                <a:cubicBezTo>
                  <a:pt x="1058382" y="661568"/>
                  <a:pt x="1067040" y="665683"/>
                  <a:pt x="1081061" y="665683"/>
                </a:cubicBezTo>
                <a:cubicBezTo>
                  <a:pt x="1102397" y="665683"/>
                  <a:pt x="1118970" y="648309"/>
                  <a:pt x="1130781" y="613562"/>
                </a:cubicBezTo>
                <a:cubicBezTo>
                  <a:pt x="1139487" y="587959"/>
                  <a:pt x="1141297" y="567842"/>
                  <a:pt x="1136210" y="553212"/>
                </a:cubicBezTo>
                <a:cubicBezTo>
                  <a:pt x="1131124" y="538581"/>
                  <a:pt x="1120404" y="523036"/>
                  <a:pt x="1104049" y="506577"/>
                </a:cubicBezTo>
                <a:lnTo>
                  <a:pt x="1041384" y="440740"/>
                </a:lnTo>
                <a:cubicBezTo>
                  <a:pt x="1019791" y="418185"/>
                  <a:pt x="1006685" y="394868"/>
                  <a:pt x="1002065" y="370789"/>
                </a:cubicBezTo>
                <a:cubicBezTo>
                  <a:pt x="997445" y="346710"/>
                  <a:pt x="1002594" y="312724"/>
                  <a:pt x="1017510" y="268833"/>
                </a:cubicBezTo>
                <a:cubicBezTo>
                  <a:pt x="1029111" y="234696"/>
                  <a:pt x="1047995" y="205587"/>
                  <a:pt x="1074160" y="181508"/>
                </a:cubicBezTo>
                <a:cubicBezTo>
                  <a:pt x="1100325" y="157429"/>
                  <a:pt x="1130415" y="139293"/>
                  <a:pt x="1164428" y="127101"/>
                </a:cubicBezTo>
                <a:cubicBezTo>
                  <a:pt x="1198442" y="114909"/>
                  <a:pt x="1233737" y="108813"/>
                  <a:pt x="1270313" y="108813"/>
                </a:cubicBezTo>
                <a:close/>
                <a:moveTo>
                  <a:pt x="1586333" y="0"/>
                </a:moveTo>
                <a:lnTo>
                  <a:pt x="1741782" y="0"/>
                </a:lnTo>
                <a:lnTo>
                  <a:pt x="1693618" y="141732"/>
                </a:lnTo>
                <a:lnTo>
                  <a:pt x="1739338" y="141732"/>
                </a:lnTo>
                <a:lnTo>
                  <a:pt x="1698005" y="263347"/>
                </a:lnTo>
                <a:lnTo>
                  <a:pt x="1652285" y="263347"/>
                </a:lnTo>
                <a:lnTo>
                  <a:pt x="1524569" y="639165"/>
                </a:lnTo>
                <a:cubicBezTo>
                  <a:pt x="1520635" y="650748"/>
                  <a:pt x="1518649" y="659282"/>
                  <a:pt x="1518611" y="664768"/>
                </a:cubicBezTo>
                <a:cubicBezTo>
                  <a:pt x="1518573" y="670255"/>
                  <a:pt x="1522516" y="672998"/>
                  <a:pt x="1530441" y="672998"/>
                </a:cubicBezTo>
                <a:cubicBezTo>
                  <a:pt x="1536537" y="672998"/>
                  <a:pt x="1542433" y="672693"/>
                  <a:pt x="1548129" y="672084"/>
                </a:cubicBezTo>
                <a:cubicBezTo>
                  <a:pt x="1553825" y="671474"/>
                  <a:pt x="1557587" y="671169"/>
                  <a:pt x="1559416" y="671169"/>
                </a:cubicBezTo>
                <a:lnTo>
                  <a:pt x="1522125" y="780897"/>
                </a:lnTo>
                <a:cubicBezTo>
                  <a:pt x="1512153" y="783336"/>
                  <a:pt x="1498013" y="785926"/>
                  <a:pt x="1479706" y="788670"/>
                </a:cubicBezTo>
                <a:cubicBezTo>
                  <a:pt x="1461399" y="791413"/>
                  <a:pt x="1444016" y="792784"/>
                  <a:pt x="1427557" y="792784"/>
                </a:cubicBezTo>
                <a:cubicBezTo>
                  <a:pt x="1385494" y="792784"/>
                  <a:pt x="1359543" y="783945"/>
                  <a:pt x="1349704" y="766267"/>
                </a:cubicBezTo>
                <a:cubicBezTo>
                  <a:pt x="1339865" y="748588"/>
                  <a:pt x="1341574" y="720242"/>
                  <a:pt x="1354833" y="681228"/>
                </a:cubicBezTo>
                <a:lnTo>
                  <a:pt x="1496837" y="263347"/>
                </a:lnTo>
                <a:lnTo>
                  <a:pt x="1452031" y="263347"/>
                </a:lnTo>
                <a:lnTo>
                  <a:pt x="1493365" y="141732"/>
                </a:lnTo>
                <a:lnTo>
                  <a:pt x="1538170" y="141732"/>
                </a:lnTo>
                <a:close/>
                <a:moveTo>
                  <a:pt x="445238" y="0"/>
                </a:moveTo>
                <a:lnTo>
                  <a:pt x="603430" y="0"/>
                </a:lnTo>
                <a:lnTo>
                  <a:pt x="403305" y="588873"/>
                </a:lnTo>
                <a:cubicBezTo>
                  <a:pt x="389427" y="629716"/>
                  <a:pt x="369179" y="665530"/>
                  <a:pt x="342561" y="696315"/>
                </a:cubicBezTo>
                <a:cubicBezTo>
                  <a:pt x="315944" y="727100"/>
                  <a:pt x="285309" y="750874"/>
                  <a:pt x="250657" y="767638"/>
                </a:cubicBezTo>
                <a:cubicBezTo>
                  <a:pt x="216005" y="784402"/>
                  <a:pt x="180086" y="792784"/>
                  <a:pt x="142901" y="792784"/>
                </a:cubicBezTo>
                <a:cubicBezTo>
                  <a:pt x="106934" y="792784"/>
                  <a:pt x="76704" y="785774"/>
                  <a:pt x="52211" y="771753"/>
                </a:cubicBezTo>
                <a:cubicBezTo>
                  <a:pt x="27717" y="757732"/>
                  <a:pt x="11696" y="737158"/>
                  <a:pt x="4148" y="710031"/>
                </a:cubicBezTo>
                <a:cubicBezTo>
                  <a:pt x="-3401" y="682904"/>
                  <a:pt x="-646" y="650138"/>
                  <a:pt x="12413" y="611733"/>
                </a:cubicBezTo>
                <a:lnTo>
                  <a:pt x="79221" y="415137"/>
                </a:lnTo>
                <a:lnTo>
                  <a:pt x="233755" y="415137"/>
                </a:lnTo>
                <a:lnTo>
                  <a:pt x="170047" y="602589"/>
                </a:lnTo>
                <a:cubicBezTo>
                  <a:pt x="165284" y="616610"/>
                  <a:pt x="164401" y="627735"/>
                  <a:pt x="167397" y="635965"/>
                </a:cubicBezTo>
                <a:cubicBezTo>
                  <a:pt x="170392" y="644194"/>
                  <a:pt x="177986" y="648309"/>
                  <a:pt x="190178" y="648309"/>
                </a:cubicBezTo>
                <a:cubicBezTo>
                  <a:pt x="201760" y="648309"/>
                  <a:pt x="211740" y="644499"/>
                  <a:pt x="220117" y="636879"/>
                </a:cubicBezTo>
                <a:cubicBezTo>
                  <a:pt x="228495" y="629259"/>
                  <a:pt x="235069" y="618439"/>
                  <a:pt x="239841" y="60441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 sz="7200" i="1" dirty="0">
              <a:solidFill>
                <a:schemeClr val="bg1">
                  <a:lumMod val="95000"/>
                  <a:alpha val="50000"/>
                </a:schemeClr>
              </a:solidFill>
              <a:latin typeface="Anton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D52BDF-F2B3-41EE-908B-FA692B444742}"/>
              </a:ext>
            </a:extLst>
          </p:cNvPr>
          <p:cNvGrpSpPr/>
          <p:nvPr userDrawn="1"/>
        </p:nvGrpSpPr>
        <p:grpSpPr>
          <a:xfrm>
            <a:off x="408587" y="6394749"/>
            <a:ext cx="2268454" cy="261610"/>
            <a:chOff x="242614" y="6328854"/>
            <a:chExt cx="2268454" cy="261610"/>
          </a:xfrm>
        </p:grpSpPr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510A3EFD-33AB-4592-A920-ED1A82767D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614" y="6399940"/>
              <a:ext cx="121482" cy="119439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b="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8E72F1-6CD7-4977-89AE-96FF6C9ED5CD}"/>
                </a:ext>
              </a:extLst>
            </p:cNvPr>
            <p:cNvSpPr txBox="1"/>
            <p:nvPr/>
          </p:nvSpPr>
          <p:spPr>
            <a:xfrm>
              <a:off x="316236" y="6328854"/>
              <a:ext cx="2194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201</a:t>
              </a:r>
              <a:r>
                <a:rPr lang="id-ID" sz="11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r>
                <a:rPr lang="id-ID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Justice</a:t>
              </a:r>
              <a:r>
                <a:rPr lang="en-US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r>
                <a:rPr lang="id-ID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All Rights Reserved</a:t>
              </a:r>
              <a:endParaRPr lang="id-ID" sz="1100" b="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950991-1E59-4A09-917A-24E2F8026690}"/>
              </a:ext>
            </a:extLst>
          </p:cNvPr>
          <p:cNvSpPr txBox="1"/>
          <p:nvPr userDrawn="1"/>
        </p:nvSpPr>
        <p:spPr>
          <a:xfrm rot="16200000">
            <a:off x="-967865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strike="noStrike" spc="6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442DB56D-FBCE-427D-BA2B-E8D93F79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29" y="568326"/>
            <a:ext cx="10584543" cy="492124"/>
          </a:xfrm>
          <a:prstGeom prst="rect">
            <a:avLst/>
          </a:prstGeom>
        </p:spPr>
        <p:txBody>
          <a:bodyPr anchor="ctr"/>
          <a:lstStyle>
            <a:lvl1pPr algn="ctr">
              <a:defRPr sz="3600" spc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B05030303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A6E59-556F-429A-8AF2-5FAE6E06EC0E}"/>
              </a:ext>
            </a:extLst>
          </p:cNvPr>
          <p:cNvGrpSpPr/>
          <p:nvPr userDrawn="1"/>
        </p:nvGrpSpPr>
        <p:grpSpPr>
          <a:xfrm>
            <a:off x="5628843" y="1351915"/>
            <a:ext cx="934314" cy="45719"/>
            <a:chOff x="887636" y="1148715"/>
            <a:chExt cx="934314" cy="4571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2A9C8B-8E3B-465A-8CB1-72298BE47E87}"/>
                </a:ext>
              </a:extLst>
            </p:cNvPr>
            <p:cNvSpPr/>
            <p:nvPr userDrawn="1"/>
          </p:nvSpPr>
          <p:spPr>
            <a:xfrm>
              <a:off x="1132170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354BD7-FB0B-475A-A6BF-650C65ECFB71}"/>
                </a:ext>
              </a:extLst>
            </p:cNvPr>
            <p:cNvSpPr/>
            <p:nvPr userDrawn="1"/>
          </p:nvSpPr>
          <p:spPr>
            <a:xfrm>
              <a:off x="1386030" y="1148715"/>
              <a:ext cx="435920" cy="45718"/>
            </a:xfrm>
            <a:custGeom>
              <a:avLst/>
              <a:gdLst>
                <a:gd name="connsiteX0" fmla="*/ 172241 w 1806556"/>
                <a:gd name="connsiteY0" fmla="*/ 0 h 172241"/>
                <a:gd name="connsiteX1" fmla="*/ 945354 w 1806556"/>
                <a:gd name="connsiteY1" fmla="*/ 0 h 172241"/>
                <a:gd name="connsiteX2" fmla="*/ 1033443 w 1806556"/>
                <a:gd name="connsiteY2" fmla="*/ 0 h 172241"/>
                <a:gd name="connsiteX3" fmla="*/ 1806556 w 1806556"/>
                <a:gd name="connsiteY3" fmla="*/ 0 h 172241"/>
                <a:gd name="connsiteX4" fmla="*/ 1634315 w 1806556"/>
                <a:gd name="connsiteY4" fmla="*/ 172241 h 172241"/>
                <a:gd name="connsiteX5" fmla="*/ 861202 w 1806556"/>
                <a:gd name="connsiteY5" fmla="*/ 172241 h 172241"/>
                <a:gd name="connsiteX6" fmla="*/ 773113 w 1806556"/>
                <a:gd name="connsiteY6" fmla="*/ 172241 h 172241"/>
                <a:gd name="connsiteX7" fmla="*/ 0 w 1806556"/>
                <a:gd name="connsiteY7" fmla="*/ 172241 h 1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56" h="172241">
                  <a:moveTo>
                    <a:pt x="172241" y="0"/>
                  </a:moveTo>
                  <a:lnTo>
                    <a:pt x="945354" y="0"/>
                  </a:lnTo>
                  <a:lnTo>
                    <a:pt x="1033443" y="0"/>
                  </a:lnTo>
                  <a:lnTo>
                    <a:pt x="1806556" y="0"/>
                  </a:lnTo>
                  <a:lnTo>
                    <a:pt x="1634315" y="172241"/>
                  </a:lnTo>
                  <a:lnTo>
                    <a:pt x="861202" y="172241"/>
                  </a:lnTo>
                  <a:lnTo>
                    <a:pt x="773113" y="172241"/>
                  </a:lnTo>
                  <a:lnTo>
                    <a:pt x="0" y="1722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483CCDE-A3ED-4353-91AD-AE644BC3DA37}"/>
                </a:ext>
              </a:extLst>
            </p:cNvPr>
            <p:cNvSpPr/>
            <p:nvPr userDrawn="1"/>
          </p:nvSpPr>
          <p:spPr>
            <a:xfrm>
              <a:off x="887636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E86DB3DB-72B9-481C-B5E3-84D7980876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3729" y="1042673"/>
            <a:ext cx="10584542" cy="32701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id-ID" dirty="0"/>
            </a:lvl5pPr>
          </a:lstStyle>
          <a:p>
            <a:pPr marL="57150" lvl="0" indent="-28575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157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13" grpId="0" animBg="1"/>
      <p:bldP spid="25" grpId="0"/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061969" y="-6902246"/>
            <a:ext cx="14923135" cy="9906000"/>
          </a:xfrm>
          <a:custGeom>
            <a:avLst/>
            <a:gdLst>
              <a:gd name="connsiteX0" fmla="*/ 330699 w 14923135"/>
              <a:gd name="connsiteY0" fmla="*/ 0 h 9906000"/>
              <a:gd name="connsiteX1" fmla="*/ 4609246 w 14923135"/>
              <a:gd name="connsiteY1" fmla="*/ 0 h 9906000"/>
              <a:gd name="connsiteX2" fmla="*/ 7399595 w 14923135"/>
              <a:gd name="connsiteY2" fmla="*/ 2886919 h 9906000"/>
              <a:gd name="connsiteX3" fmla="*/ 10189943 w 14923135"/>
              <a:gd name="connsiteY3" fmla="*/ 0 h 9906000"/>
              <a:gd name="connsiteX4" fmla="*/ 14509823 w 14923135"/>
              <a:gd name="connsiteY4" fmla="*/ 0 h 9906000"/>
              <a:gd name="connsiteX5" fmla="*/ 9735228 w 14923135"/>
              <a:gd name="connsiteY5" fmla="*/ 4726602 h 9906000"/>
              <a:gd name="connsiteX6" fmla="*/ 14923135 w 14923135"/>
              <a:gd name="connsiteY6" fmla="*/ 9906000 h 9906000"/>
              <a:gd name="connsiteX7" fmla="*/ 10520653 w 14923135"/>
              <a:gd name="connsiteY7" fmla="*/ 9906000 h 9906000"/>
              <a:gd name="connsiteX8" fmla="*/ 7399595 w 14923135"/>
              <a:gd name="connsiteY8" fmla="*/ 6750248 h 9906000"/>
              <a:gd name="connsiteX9" fmla="*/ 4278536 w 14923135"/>
              <a:gd name="connsiteY9" fmla="*/ 9906000 h 9906000"/>
              <a:gd name="connsiteX10" fmla="*/ 0 w 14923135"/>
              <a:gd name="connsiteY10" fmla="*/ 9906000 h 9906000"/>
              <a:gd name="connsiteX11" fmla="*/ 5167313 w 14923135"/>
              <a:gd name="connsiteY11" fmla="*/ 4839811 h 99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923135" h="9906000">
                <a:moveTo>
                  <a:pt x="330699" y="0"/>
                </a:moveTo>
                <a:lnTo>
                  <a:pt x="4609246" y="0"/>
                </a:lnTo>
                <a:lnTo>
                  <a:pt x="7399595" y="2886919"/>
                </a:lnTo>
                <a:lnTo>
                  <a:pt x="10189943" y="0"/>
                </a:lnTo>
                <a:lnTo>
                  <a:pt x="14509823" y="0"/>
                </a:lnTo>
                <a:lnTo>
                  <a:pt x="9735228" y="4726602"/>
                </a:lnTo>
                <a:lnTo>
                  <a:pt x="14923135" y="9906000"/>
                </a:lnTo>
                <a:lnTo>
                  <a:pt x="10520653" y="9906000"/>
                </a:lnTo>
                <a:lnTo>
                  <a:pt x="7399595" y="6750248"/>
                </a:lnTo>
                <a:lnTo>
                  <a:pt x="4278536" y="9906000"/>
                </a:lnTo>
                <a:lnTo>
                  <a:pt x="0" y="9906000"/>
                </a:lnTo>
                <a:lnTo>
                  <a:pt x="5167313" y="4839811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1050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49CFC9-FBCE-4717-9576-F9105D224678}"/>
              </a:ext>
            </a:extLst>
          </p:cNvPr>
          <p:cNvSpPr/>
          <p:nvPr userDrawn="1"/>
        </p:nvSpPr>
        <p:spPr>
          <a:xfrm>
            <a:off x="1852232" y="1264921"/>
            <a:ext cx="14016418" cy="3476116"/>
          </a:xfrm>
          <a:custGeom>
            <a:avLst/>
            <a:gdLst>
              <a:gd name="connsiteX0" fmla="*/ 3496830 w 14016418"/>
              <a:gd name="connsiteY0" fmla="*/ 0 h 3476116"/>
              <a:gd name="connsiteX1" fmla="*/ 14016418 w 14016418"/>
              <a:gd name="connsiteY1" fmla="*/ 0 h 3476116"/>
              <a:gd name="connsiteX2" fmla="*/ 10572907 w 14016418"/>
              <a:gd name="connsiteY2" fmla="*/ 3476116 h 3476116"/>
              <a:gd name="connsiteX3" fmla="*/ 14459 w 14016418"/>
              <a:gd name="connsiteY3" fmla="*/ 3476116 h 3476116"/>
              <a:gd name="connsiteX4" fmla="*/ 0 w 14016418"/>
              <a:gd name="connsiteY4" fmla="*/ 3461681 h 3476116"/>
              <a:gd name="connsiteX5" fmla="*/ 3496830 w 14016418"/>
              <a:gd name="connsiteY5" fmla="*/ 0 h 347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16418" h="3476116">
                <a:moveTo>
                  <a:pt x="3496830" y="0"/>
                </a:moveTo>
                <a:lnTo>
                  <a:pt x="14016418" y="0"/>
                </a:lnTo>
                <a:lnTo>
                  <a:pt x="10572907" y="3476116"/>
                </a:lnTo>
                <a:lnTo>
                  <a:pt x="14459" y="3476116"/>
                </a:lnTo>
                <a:lnTo>
                  <a:pt x="0" y="3461681"/>
                </a:lnTo>
                <a:lnTo>
                  <a:pt x="349683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8149696" y="0"/>
            <a:ext cx="14923135" cy="9906000"/>
          </a:xfrm>
          <a:custGeom>
            <a:avLst/>
            <a:gdLst>
              <a:gd name="connsiteX0" fmla="*/ 330699 w 14923135"/>
              <a:gd name="connsiteY0" fmla="*/ 0 h 9906000"/>
              <a:gd name="connsiteX1" fmla="*/ 4609246 w 14923135"/>
              <a:gd name="connsiteY1" fmla="*/ 0 h 9906000"/>
              <a:gd name="connsiteX2" fmla="*/ 7399595 w 14923135"/>
              <a:gd name="connsiteY2" fmla="*/ 2886919 h 9906000"/>
              <a:gd name="connsiteX3" fmla="*/ 10189943 w 14923135"/>
              <a:gd name="connsiteY3" fmla="*/ 0 h 9906000"/>
              <a:gd name="connsiteX4" fmla="*/ 14509823 w 14923135"/>
              <a:gd name="connsiteY4" fmla="*/ 0 h 9906000"/>
              <a:gd name="connsiteX5" fmla="*/ 9735228 w 14923135"/>
              <a:gd name="connsiteY5" fmla="*/ 4726602 h 9906000"/>
              <a:gd name="connsiteX6" fmla="*/ 14923135 w 14923135"/>
              <a:gd name="connsiteY6" fmla="*/ 9906000 h 9906000"/>
              <a:gd name="connsiteX7" fmla="*/ 10520653 w 14923135"/>
              <a:gd name="connsiteY7" fmla="*/ 9906000 h 9906000"/>
              <a:gd name="connsiteX8" fmla="*/ 7399595 w 14923135"/>
              <a:gd name="connsiteY8" fmla="*/ 6750248 h 9906000"/>
              <a:gd name="connsiteX9" fmla="*/ 4278536 w 14923135"/>
              <a:gd name="connsiteY9" fmla="*/ 9906000 h 9906000"/>
              <a:gd name="connsiteX10" fmla="*/ 0 w 14923135"/>
              <a:gd name="connsiteY10" fmla="*/ 9906000 h 9906000"/>
              <a:gd name="connsiteX11" fmla="*/ 5167313 w 14923135"/>
              <a:gd name="connsiteY11" fmla="*/ 4839811 h 99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923135" h="9906000">
                <a:moveTo>
                  <a:pt x="330699" y="0"/>
                </a:moveTo>
                <a:lnTo>
                  <a:pt x="4609246" y="0"/>
                </a:lnTo>
                <a:lnTo>
                  <a:pt x="7399595" y="2886919"/>
                </a:lnTo>
                <a:lnTo>
                  <a:pt x="10189943" y="0"/>
                </a:lnTo>
                <a:lnTo>
                  <a:pt x="14509823" y="0"/>
                </a:lnTo>
                <a:lnTo>
                  <a:pt x="9735228" y="4726602"/>
                </a:lnTo>
                <a:lnTo>
                  <a:pt x="14923135" y="9906000"/>
                </a:lnTo>
                <a:lnTo>
                  <a:pt x="10520653" y="9906000"/>
                </a:lnTo>
                <a:lnTo>
                  <a:pt x="7399595" y="6750248"/>
                </a:lnTo>
                <a:lnTo>
                  <a:pt x="4278536" y="9906000"/>
                </a:lnTo>
                <a:lnTo>
                  <a:pt x="0" y="9906000"/>
                </a:lnTo>
                <a:lnTo>
                  <a:pt x="5167313" y="48398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23D28C6-18C5-4225-B46C-9FC390C9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908" y="2088457"/>
            <a:ext cx="6198818" cy="1149090"/>
          </a:xfrm>
          <a:prstGeom prst="rect">
            <a:avLst/>
          </a:prstGeom>
        </p:spPr>
        <p:txBody>
          <a:bodyPr anchor="ctr"/>
          <a:lstStyle>
            <a:lvl1pPr algn="l">
              <a:defRPr sz="4400" spc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B05030303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F9F9A0-28CE-4749-8670-621D6BEC12A7}"/>
              </a:ext>
            </a:extLst>
          </p:cNvPr>
          <p:cNvGrpSpPr/>
          <p:nvPr userDrawn="1"/>
        </p:nvGrpSpPr>
        <p:grpSpPr>
          <a:xfrm>
            <a:off x="5273814" y="3574732"/>
            <a:ext cx="934314" cy="45719"/>
            <a:chOff x="887636" y="1148715"/>
            <a:chExt cx="934314" cy="4571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B0206B-DFD4-4E7A-B584-646867C025C4}"/>
                </a:ext>
              </a:extLst>
            </p:cNvPr>
            <p:cNvSpPr/>
            <p:nvPr userDrawn="1"/>
          </p:nvSpPr>
          <p:spPr>
            <a:xfrm>
              <a:off x="1132170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29DC5C-1B95-4EB9-8978-4EAE791A907F}"/>
                </a:ext>
              </a:extLst>
            </p:cNvPr>
            <p:cNvSpPr/>
            <p:nvPr userDrawn="1"/>
          </p:nvSpPr>
          <p:spPr>
            <a:xfrm>
              <a:off x="1386030" y="1148715"/>
              <a:ext cx="435920" cy="45718"/>
            </a:xfrm>
            <a:custGeom>
              <a:avLst/>
              <a:gdLst>
                <a:gd name="connsiteX0" fmla="*/ 172241 w 1806556"/>
                <a:gd name="connsiteY0" fmla="*/ 0 h 172241"/>
                <a:gd name="connsiteX1" fmla="*/ 945354 w 1806556"/>
                <a:gd name="connsiteY1" fmla="*/ 0 h 172241"/>
                <a:gd name="connsiteX2" fmla="*/ 1033443 w 1806556"/>
                <a:gd name="connsiteY2" fmla="*/ 0 h 172241"/>
                <a:gd name="connsiteX3" fmla="*/ 1806556 w 1806556"/>
                <a:gd name="connsiteY3" fmla="*/ 0 h 172241"/>
                <a:gd name="connsiteX4" fmla="*/ 1634315 w 1806556"/>
                <a:gd name="connsiteY4" fmla="*/ 172241 h 172241"/>
                <a:gd name="connsiteX5" fmla="*/ 861202 w 1806556"/>
                <a:gd name="connsiteY5" fmla="*/ 172241 h 172241"/>
                <a:gd name="connsiteX6" fmla="*/ 773113 w 1806556"/>
                <a:gd name="connsiteY6" fmla="*/ 172241 h 172241"/>
                <a:gd name="connsiteX7" fmla="*/ 0 w 1806556"/>
                <a:gd name="connsiteY7" fmla="*/ 172241 h 1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56" h="172241">
                  <a:moveTo>
                    <a:pt x="172241" y="0"/>
                  </a:moveTo>
                  <a:lnTo>
                    <a:pt x="945354" y="0"/>
                  </a:lnTo>
                  <a:lnTo>
                    <a:pt x="1033443" y="0"/>
                  </a:lnTo>
                  <a:lnTo>
                    <a:pt x="1806556" y="0"/>
                  </a:lnTo>
                  <a:lnTo>
                    <a:pt x="1634315" y="172241"/>
                  </a:lnTo>
                  <a:lnTo>
                    <a:pt x="861202" y="172241"/>
                  </a:lnTo>
                  <a:lnTo>
                    <a:pt x="773113" y="172241"/>
                  </a:lnTo>
                  <a:lnTo>
                    <a:pt x="0" y="1722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51125DB-F756-4619-B29B-D38B065FB8B1}"/>
                </a:ext>
              </a:extLst>
            </p:cNvPr>
            <p:cNvSpPr/>
            <p:nvPr userDrawn="1"/>
          </p:nvSpPr>
          <p:spPr>
            <a:xfrm>
              <a:off x="887636" y="1148716"/>
              <a:ext cx="249369" cy="45718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22C6D56-E6D6-4EBE-AE7D-D673F5C50C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89907" y="3265490"/>
            <a:ext cx="6198819" cy="2682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lang="en-US" sz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id-ID" dirty="0"/>
            </a:lvl5pPr>
          </a:lstStyle>
          <a:p>
            <a:pPr marL="57150" lvl="0" indent="-28575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39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8090702" y="-6784257"/>
            <a:ext cx="14923135" cy="9906000"/>
          </a:xfrm>
          <a:custGeom>
            <a:avLst/>
            <a:gdLst>
              <a:gd name="connsiteX0" fmla="*/ 330699 w 14923135"/>
              <a:gd name="connsiteY0" fmla="*/ 0 h 9906000"/>
              <a:gd name="connsiteX1" fmla="*/ 4609246 w 14923135"/>
              <a:gd name="connsiteY1" fmla="*/ 0 h 9906000"/>
              <a:gd name="connsiteX2" fmla="*/ 7399595 w 14923135"/>
              <a:gd name="connsiteY2" fmla="*/ 2886919 h 9906000"/>
              <a:gd name="connsiteX3" fmla="*/ 10189943 w 14923135"/>
              <a:gd name="connsiteY3" fmla="*/ 0 h 9906000"/>
              <a:gd name="connsiteX4" fmla="*/ 14509823 w 14923135"/>
              <a:gd name="connsiteY4" fmla="*/ 0 h 9906000"/>
              <a:gd name="connsiteX5" fmla="*/ 9735228 w 14923135"/>
              <a:gd name="connsiteY5" fmla="*/ 4726602 h 9906000"/>
              <a:gd name="connsiteX6" fmla="*/ 14923135 w 14923135"/>
              <a:gd name="connsiteY6" fmla="*/ 9906000 h 9906000"/>
              <a:gd name="connsiteX7" fmla="*/ 10520653 w 14923135"/>
              <a:gd name="connsiteY7" fmla="*/ 9906000 h 9906000"/>
              <a:gd name="connsiteX8" fmla="*/ 7399595 w 14923135"/>
              <a:gd name="connsiteY8" fmla="*/ 6750248 h 9906000"/>
              <a:gd name="connsiteX9" fmla="*/ 4278536 w 14923135"/>
              <a:gd name="connsiteY9" fmla="*/ 9906000 h 9906000"/>
              <a:gd name="connsiteX10" fmla="*/ 0 w 14923135"/>
              <a:gd name="connsiteY10" fmla="*/ 9906000 h 9906000"/>
              <a:gd name="connsiteX11" fmla="*/ 5167313 w 14923135"/>
              <a:gd name="connsiteY11" fmla="*/ 4839811 h 99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923135" h="9906000">
                <a:moveTo>
                  <a:pt x="330699" y="0"/>
                </a:moveTo>
                <a:lnTo>
                  <a:pt x="4609246" y="0"/>
                </a:lnTo>
                <a:lnTo>
                  <a:pt x="7399595" y="2886919"/>
                </a:lnTo>
                <a:lnTo>
                  <a:pt x="10189943" y="0"/>
                </a:lnTo>
                <a:lnTo>
                  <a:pt x="14509823" y="0"/>
                </a:lnTo>
                <a:lnTo>
                  <a:pt x="9735228" y="4726602"/>
                </a:lnTo>
                <a:lnTo>
                  <a:pt x="14923135" y="9906000"/>
                </a:lnTo>
                <a:lnTo>
                  <a:pt x="10520653" y="9906000"/>
                </a:lnTo>
                <a:lnTo>
                  <a:pt x="7399595" y="6750248"/>
                </a:lnTo>
                <a:lnTo>
                  <a:pt x="4278536" y="9906000"/>
                </a:lnTo>
                <a:lnTo>
                  <a:pt x="0" y="9906000"/>
                </a:lnTo>
                <a:lnTo>
                  <a:pt x="5167313" y="4839811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34199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8211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AE6CCF9-D99F-479C-AFD5-EB08DFB57C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601366"/>
            <a:ext cx="6654001" cy="4120838"/>
          </a:xfrm>
          <a:custGeom>
            <a:avLst/>
            <a:gdLst>
              <a:gd name="connsiteX0" fmla="*/ 0 w 6654001"/>
              <a:gd name="connsiteY0" fmla="*/ 0 h 4120838"/>
              <a:gd name="connsiteX1" fmla="*/ 1289634 w 6654001"/>
              <a:gd name="connsiteY1" fmla="*/ 0 h 4120838"/>
              <a:gd name="connsiteX2" fmla="*/ 2533163 w 6654001"/>
              <a:gd name="connsiteY2" fmla="*/ 0 h 4120838"/>
              <a:gd name="connsiteX3" fmla="*/ 6654001 w 6654001"/>
              <a:gd name="connsiteY3" fmla="*/ 4120838 h 4120838"/>
              <a:gd name="connsiteX4" fmla="*/ 1289634 w 6654001"/>
              <a:gd name="connsiteY4" fmla="*/ 4120838 h 4120838"/>
              <a:gd name="connsiteX5" fmla="*/ 0 w 6654001"/>
              <a:gd name="connsiteY5" fmla="*/ 4120838 h 412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54001" h="4120838">
                <a:moveTo>
                  <a:pt x="0" y="0"/>
                </a:moveTo>
                <a:lnTo>
                  <a:pt x="1289634" y="0"/>
                </a:lnTo>
                <a:lnTo>
                  <a:pt x="2533163" y="0"/>
                </a:lnTo>
                <a:lnTo>
                  <a:pt x="6654001" y="4120838"/>
                </a:lnTo>
                <a:lnTo>
                  <a:pt x="1289634" y="4120838"/>
                </a:lnTo>
                <a:lnTo>
                  <a:pt x="0" y="41208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51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5E4D1-C700-4F21-8A5D-BCBC34140C9C}"/>
              </a:ext>
            </a:extLst>
          </p:cNvPr>
          <p:cNvSpPr txBox="1"/>
          <p:nvPr userDrawn="1"/>
        </p:nvSpPr>
        <p:spPr>
          <a:xfrm>
            <a:off x="10030393" y="5534561"/>
            <a:ext cx="1753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8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anose="00000500000000000000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t>_</a:t>
            </a:r>
            <a:fld id="{260E2A6B-A809-4840-BF14-8648BC0BDF87}" type="slidenum">
              <a:rPr lang="id-ID" sz="8000" b="1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anose="00000500000000000000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r"/>
              <a:t>‹#›</a:t>
            </a:fld>
            <a:endParaRPr lang="id-ID" sz="11500" b="1" i="1" dirty="0">
              <a:solidFill>
                <a:schemeClr val="tx1">
                  <a:lumMod val="75000"/>
                  <a:lumOff val="25000"/>
                </a:schemeClr>
              </a:solidFill>
              <a:latin typeface="Anton" panose="00000500000000000000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BD8837A4-3AA1-442A-A7AB-E96136489873}"/>
              </a:ext>
            </a:extLst>
          </p:cNvPr>
          <p:cNvSpPr/>
          <p:nvPr userDrawn="1"/>
        </p:nvSpPr>
        <p:spPr>
          <a:xfrm flipH="1">
            <a:off x="11258550" y="5924550"/>
            <a:ext cx="933450" cy="933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EEAB7BC-73FD-4442-973B-067304E5E4F4}"/>
              </a:ext>
            </a:extLst>
          </p:cNvPr>
          <p:cNvSpPr/>
          <p:nvPr userDrawn="1"/>
        </p:nvSpPr>
        <p:spPr>
          <a:xfrm flipH="1">
            <a:off x="11351342" y="6017342"/>
            <a:ext cx="840658" cy="84065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5F190EB-7CD4-4A43-8142-315CB6C9ADA0}"/>
              </a:ext>
            </a:extLst>
          </p:cNvPr>
          <p:cNvSpPr/>
          <p:nvPr userDrawn="1"/>
        </p:nvSpPr>
        <p:spPr>
          <a:xfrm rot="5400000">
            <a:off x="99316" y="101920"/>
            <a:ext cx="457200" cy="4572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04399-D97C-4C81-8342-99AEB2C61440}"/>
              </a:ext>
            </a:extLst>
          </p:cNvPr>
          <p:cNvSpPr txBox="1"/>
          <p:nvPr userDrawn="1"/>
        </p:nvSpPr>
        <p:spPr>
          <a:xfrm>
            <a:off x="426217" y="5502446"/>
            <a:ext cx="2900784" cy="1070218"/>
          </a:xfrm>
          <a:custGeom>
            <a:avLst/>
            <a:gdLst/>
            <a:ahLst/>
            <a:cxnLst/>
            <a:rect l="l" t="t" r="r" b="b"/>
            <a:pathLst>
              <a:path w="2900784" h="1070218">
                <a:moveTo>
                  <a:pt x="2740764" y="929401"/>
                </a:moveTo>
                <a:lnTo>
                  <a:pt x="2900784" y="929401"/>
                </a:lnTo>
                <a:lnTo>
                  <a:pt x="2855407" y="1062903"/>
                </a:lnTo>
                <a:lnTo>
                  <a:pt x="2695387" y="1062903"/>
                </a:lnTo>
                <a:close/>
                <a:moveTo>
                  <a:pt x="2638447" y="505119"/>
                </a:moveTo>
                <a:cubicBezTo>
                  <a:pt x="2611624" y="505119"/>
                  <a:pt x="2590026" y="529198"/>
                  <a:pt x="2573653" y="577357"/>
                </a:cubicBezTo>
                <a:lnTo>
                  <a:pt x="2544449" y="663310"/>
                </a:lnTo>
                <a:lnTo>
                  <a:pt x="2620344" y="663310"/>
                </a:lnTo>
                <a:lnTo>
                  <a:pt x="2649548" y="577357"/>
                </a:lnTo>
                <a:cubicBezTo>
                  <a:pt x="2665921" y="529198"/>
                  <a:pt x="2662221" y="505119"/>
                  <a:pt x="2638447" y="505119"/>
                </a:cubicBezTo>
                <a:close/>
                <a:moveTo>
                  <a:pt x="1814834" y="393562"/>
                </a:moveTo>
                <a:lnTo>
                  <a:pt x="1974854" y="393562"/>
                </a:lnTo>
                <a:lnTo>
                  <a:pt x="1747383" y="1062903"/>
                </a:lnTo>
                <a:lnTo>
                  <a:pt x="1587363" y="1062903"/>
                </a:lnTo>
                <a:close/>
                <a:moveTo>
                  <a:pt x="2680666" y="386247"/>
                </a:moveTo>
                <a:cubicBezTo>
                  <a:pt x="2809292" y="386247"/>
                  <a:pt x="2852164" y="449341"/>
                  <a:pt x="2809282" y="575528"/>
                </a:cubicBezTo>
                <a:lnTo>
                  <a:pt x="2792809" y="623991"/>
                </a:lnTo>
                <a:cubicBezTo>
                  <a:pt x="2776235" y="672759"/>
                  <a:pt x="2762162" y="712383"/>
                  <a:pt x="2750589" y="742863"/>
                </a:cubicBezTo>
                <a:lnTo>
                  <a:pt x="2518331" y="742863"/>
                </a:lnTo>
                <a:lnTo>
                  <a:pt x="2474197" y="872708"/>
                </a:lnTo>
                <a:cubicBezTo>
                  <a:pt x="2466330" y="895873"/>
                  <a:pt x="2462605" y="914008"/>
                  <a:pt x="2463025" y="927115"/>
                </a:cubicBezTo>
                <a:cubicBezTo>
                  <a:pt x="2463444" y="940221"/>
                  <a:pt x="2471578" y="946774"/>
                  <a:pt x="2487428" y="946774"/>
                </a:cubicBezTo>
                <a:cubicBezTo>
                  <a:pt x="2499620" y="946774"/>
                  <a:pt x="2509549" y="943117"/>
                  <a:pt x="2517217" y="935802"/>
                </a:cubicBezTo>
                <a:cubicBezTo>
                  <a:pt x="2524885" y="928486"/>
                  <a:pt x="2530783" y="920104"/>
                  <a:pt x="2534912" y="910656"/>
                </a:cubicBezTo>
                <a:cubicBezTo>
                  <a:pt x="2539041" y="901207"/>
                  <a:pt x="2544211" y="887338"/>
                  <a:pt x="2550421" y="869050"/>
                </a:cubicBezTo>
                <a:lnTo>
                  <a:pt x="2572481" y="804128"/>
                </a:lnTo>
                <a:lnTo>
                  <a:pt x="2731587" y="804128"/>
                </a:lnTo>
                <a:lnTo>
                  <a:pt x="2718542" y="842533"/>
                </a:lnTo>
                <a:cubicBezTo>
                  <a:pt x="2692025" y="920562"/>
                  <a:pt x="2657411" y="978016"/>
                  <a:pt x="2614701" y="1014897"/>
                </a:cubicBezTo>
                <a:cubicBezTo>
                  <a:pt x="2571991" y="1051778"/>
                  <a:pt x="2513755" y="1070218"/>
                  <a:pt x="2439993" y="1070218"/>
                </a:cubicBezTo>
                <a:cubicBezTo>
                  <a:pt x="2371108" y="1070218"/>
                  <a:pt x="2328153" y="1051321"/>
                  <a:pt x="2311127" y="1013526"/>
                </a:cubicBezTo>
                <a:cubicBezTo>
                  <a:pt x="2294101" y="975730"/>
                  <a:pt x="2298328" y="919342"/>
                  <a:pt x="2323807" y="844362"/>
                </a:cubicBezTo>
                <a:lnTo>
                  <a:pt x="2415176" y="575528"/>
                </a:lnTo>
                <a:cubicBezTo>
                  <a:pt x="2436102" y="513958"/>
                  <a:pt x="2469733" y="467019"/>
                  <a:pt x="2516067" y="434710"/>
                </a:cubicBezTo>
                <a:cubicBezTo>
                  <a:pt x="2562401" y="402402"/>
                  <a:pt x="2617268" y="386247"/>
                  <a:pt x="2680666" y="386247"/>
                </a:cubicBezTo>
                <a:close/>
                <a:moveTo>
                  <a:pt x="2236649" y="386247"/>
                </a:moveTo>
                <a:cubicBezTo>
                  <a:pt x="2293951" y="386247"/>
                  <a:pt x="2335511" y="401182"/>
                  <a:pt x="2361329" y="431053"/>
                </a:cubicBezTo>
                <a:cubicBezTo>
                  <a:pt x="2387146" y="460923"/>
                  <a:pt x="2390939" y="502681"/>
                  <a:pt x="2372708" y="556326"/>
                </a:cubicBezTo>
                <a:lnTo>
                  <a:pt x="2337904" y="658738"/>
                </a:lnTo>
                <a:lnTo>
                  <a:pt x="2175141" y="658738"/>
                </a:lnTo>
                <a:lnTo>
                  <a:pt x="2207145" y="564555"/>
                </a:lnTo>
                <a:cubicBezTo>
                  <a:pt x="2213155" y="546877"/>
                  <a:pt x="2215327" y="533313"/>
                  <a:pt x="2213660" y="523864"/>
                </a:cubicBezTo>
                <a:cubicBezTo>
                  <a:pt x="2211993" y="514416"/>
                  <a:pt x="2204149" y="509691"/>
                  <a:pt x="2190129" y="509691"/>
                </a:cubicBezTo>
                <a:cubicBezTo>
                  <a:pt x="2163916" y="509691"/>
                  <a:pt x="2144490" y="528284"/>
                  <a:pt x="2131850" y="565470"/>
                </a:cubicBezTo>
                <a:lnTo>
                  <a:pt x="2021536" y="890082"/>
                </a:lnTo>
                <a:cubicBezTo>
                  <a:pt x="2016354" y="905322"/>
                  <a:pt x="2015152" y="918276"/>
                  <a:pt x="2017928" y="928944"/>
                </a:cubicBezTo>
                <a:cubicBezTo>
                  <a:pt x="2020705" y="939612"/>
                  <a:pt x="2028494" y="944946"/>
                  <a:pt x="2041296" y="944946"/>
                </a:cubicBezTo>
                <a:cubicBezTo>
                  <a:pt x="2054097" y="944946"/>
                  <a:pt x="2065458" y="939764"/>
                  <a:pt x="2075379" y="929401"/>
                </a:cubicBezTo>
                <a:cubicBezTo>
                  <a:pt x="2085299" y="919038"/>
                  <a:pt x="2092754" y="905626"/>
                  <a:pt x="2097746" y="889167"/>
                </a:cubicBezTo>
                <a:lnTo>
                  <a:pt x="2135050" y="776696"/>
                </a:lnTo>
                <a:lnTo>
                  <a:pt x="2297813" y="776696"/>
                </a:lnTo>
                <a:lnTo>
                  <a:pt x="2258037" y="893739"/>
                </a:lnTo>
                <a:cubicBezTo>
                  <a:pt x="2239387" y="948603"/>
                  <a:pt x="2206897" y="991732"/>
                  <a:pt x="2160568" y="1023127"/>
                </a:cubicBezTo>
                <a:cubicBezTo>
                  <a:pt x="2114238" y="1054521"/>
                  <a:pt x="2062727" y="1070218"/>
                  <a:pt x="2006034" y="1070218"/>
                </a:cubicBezTo>
                <a:cubicBezTo>
                  <a:pt x="1932882" y="1070218"/>
                  <a:pt x="1886472" y="1051626"/>
                  <a:pt x="1866802" y="1014440"/>
                </a:cubicBezTo>
                <a:cubicBezTo>
                  <a:pt x="1847133" y="977254"/>
                  <a:pt x="1850348" y="920257"/>
                  <a:pt x="1876447" y="843447"/>
                </a:cubicBezTo>
                <a:lnTo>
                  <a:pt x="1946684" y="636793"/>
                </a:lnTo>
                <a:cubicBezTo>
                  <a:pt x="1966363" y="578881"/>
                  <a:pt x="1988613" y="531789"/>
                  <a:pt x="2013435" y="495518"/>
                </a:cubicBezTo>
                <a:cubicBezTo>
                  <a:pt x="2038257" y="459247"/>
                  <a:pt x="2068559" y="431967"/>
                  <a:pt x="2104339" y="413679"/>
                </a:cubicBezTo>
                <a:cubicBezTo>
                  <a:pt x="2140120" y="395391"/>
                  <a:pt x="2184223" y="386247"/>
                  <a:pt x="2236649" y="386247"/>
                </a:cubicBezTo>
                <a:close/>
                <a:moveTo>
                  <a:pt x="1867969" y="237200"/>
                </a:moveTo>
                <a:lnTo>
                  <a:pt x="2027989" y="237200"/>
                </a:lnTo>
                <a:lnTo>
                  <a:pt x="1990085" y="348757"/>
                </a:lnTo>
                <a:lnTo>
                  <a:pt x="1830065" y="348757"/>
                </a:lnTo>
                <a:close/>
                <a:moveTo>
                  <a:pt x="622260" y="116128"/>
                </a:moveTo>
                <a:lnTo>
                  <a:pt x="783195" y="116128"/>
                </a:lnTo>
                <a:lnTo>
                  <a:pt x="624718" y="582472"/>
                </a:lnTo>
                <a:cubicBezTo>
                  <a:pt x="623261" y="586740"/>
                  <a:pt x="619374" y="598170"/>
                  <a:pt x="613059" y="616762"/>
                </a:cubicBezTo>
                <a:cubicBezTo>
                  <a:pt x="606744" y="635355"/>
                  <a:pt x="605187" y="648462"/>
                  <a:pt x="608387" y="656082"/>
                </a:cubicBezTo>
                <a:cubicBezTo>
                  <a:pt x="611588" y="663702"/>
                  <a:pt x="619284" y="667512"/>
                  <a:pt x="631476" y="667512"/>
                </a:cubicBezTo>
                <a:cubicBezTo>
                  <a:pt x="647935" y="667512"/>
                  <a:pt x="660630" y="660654"/>
                  <a:pt x="669559" y="646938"/>
                </a:cubicBezTo>
                <a:cubicBezTo>
                  <a:pt x="678489" y="633222"/>
                  <a:pt x="687302" y="613562"/>
                  <a:pt x="695998" y="587959"/>
                </a:cubicBezTo>
                <a:lnTo>
                  <a:pt x="697870" y="582472"/>
                </a:lnTo>
                <a:lnTo>
                  <a:pt x="857261" y="116128"/>
                </a:lnTo>
                <a:lnTo>
                  <a:pt x="1016367" y="116128"/>
                </a:lnTo>
                <a:lnTo>
                  <a:pt x="788896" y="785469"/>
                </a:lnTo>
                <a:lnTo>
                  <a:pt x="628876" y="785469"/>
                </a:lnTo>
                <a:lnTo>
                  <a:pt x="653122" y="714146"/>
                </a:lnTo>
                <a:cubicBezTo>
                  <a:pt x="632614" y="742188"/>
                  <a:pt x="612974" y="762304"/>
                  <a:pt x="594200" y="774496"/>
                </a:cubicBezTo>
                <a:cubicBezTo>
                  <a:pt x="575426" y="786688"/>
                  <a:pt x="551714" y="792784"/>
                  <a:pt x="523062" y="792784"/>
                </a:cubicBezTo>
                <a:cubicBezTo>
                  <a:pt x="473075" y="792784"/>
                  <a:pt x="443862" y="777849"/>
                  <a:pt x="435423" y="747979"/>
                </a:cubicBezTo>
                <a:cubicBezTo>
                  <a:pt x="426984" y="718108"/>
                  <a:pt x="432808" y="673608"/>
                  <a:pt x="452896" y="614476"/>
                </a:cubicBezTo>
                <a:close/>
                <a:moveTo>
                  <a:pt x="1270313" y="108813"/>
                </a:moveTo>
                <a:cubicBezTo>
                  <a:pt x="1400158" y="108813"/>
                  <a:pt x="1443120" y="173431"/>
                  <a:pt x="1399201" y="302666"/>
                </a:cubicBezTo>
                <a:lnTo>
                  <a:pt x="1394857" y="315468"/>
                </a:lnTo>
                <a:lnTo>
                  <a:pt x="1229351" y="315468"/>
                </a:lnTo>
                <a:lnTo>
                  <a:pt x="1238052" y="289864"/>
                </a:lnTo>
                <a:cubicBezTo>
                  <a:pt x="1243433" y="274015"/>
                  <a:pt x="1245450" y="260451"/>
                  <a:pt x="1244103" y="249174"/>
                </a:cubicBezTo>
                <a:cubicBezTo>
                  <a:pt x="1242755" y="237896"/>
                  <a:pt x="1235985" y="232257"/>
                  <a:pt x="1223793" y="232257"/>
                </a:cubicBezTo>
                <a:cubicBezTo>
                  <a:pt x="1212820" y="232257"/>
                  <a:pt x="1203350" y="235458"/>
                  <a:pt x="1195382" y="241858"/>
                </a:cubicBezTo>
                <a:cubicBezTo>
                  <a:pt x="1187415" y="248259"/>
                  <a:pt x="1181569" y="256946"/>
                  <a:pt x="1177844" y="267919"/>
                </a:cubicBezTo>
                <a:cubicBezTo>
                  <a:pt x="1169558" y="292303"/>
                  <a:pt x="1172582" y="311200"/>
                  <a:pt x="1186917" y="324612"/>
                </a:cubicBezTo>
                <a:lnTo>
                  <a:pt x="1261126" y="396849"/>
                </a:lnTo>
                <a:cubicBezTo>
                  <a:pt x="1287577" y="423062"/>
                  <a:pt x="1305020" y="451561"/>
                  <a:pt x="1313454" y="482346"/>
                </a:cubicBezTo>
                <a:cubicBezTo>
                  <a:pt x="1321888" y="513130"/>
                  <a:pt x="1318129" y="551992"/>
                  <a:pt x="1302174" y="598932"/>
                </a:cubicBezTo>
                <a:cubicBezTo>
                  <a:pt x="1281048" y="661111"/>
                  <a:pt x="1247108" y="708964"/>
                  <a:pt x="1200354" y="742492"/>
                </a:cubicBezTo>
                <a:cubicBezTo>
                  <a:pt x="1153601" y="776020"/>
                  <a:pt x="1098525" y="792784"/>
                  <a:pt x="1035126" y="792784"/>
                </a:cubicBezTo>
                <a:cubicBezTo>
                  <a:pt x="902843" y="792784"/>
                  <a:pt x="859490" y="725728"/>
                  <a:pt x="905067" y="591616"/>
                </a:cubicBezTo>
                <a:lnTo>
                  <a:pt x="924013" y="538581"/>
                </a:lnTo>
                <a:lnTo>
                  <a:pt x="1084033" y="538581"/>
                </a:lnTo>
                <a:lnTo>
                  <a:pt x="1058215" y="617220"/>
                </a:lnTo>
                <a:cubicBezTo>
                  <a:pt x="1052833" y="633069"/>
                  <a:pt x="1051790" y="645109"/>
                  <a:pt x="1055086" y="653338"/>
                </a:cubicBezTo>
                <a:cubicBezTo>
                  <a:pt x="1058382" y="661568"/>
                  <a:pt x="1067040" y="665683"/>
                  <a:pt x="1081061" y="665683"/>
                </a:cubicBezTo>
                <a:cubicBezTo>
                  <a:pt x="1102397" y="665683"/>
                  <a:pt x="1118970" y="648309"/>
                  <a:pt x="1130781" y="613562"/>
                </a:cubicBezTo>
                <a:cubicBezTo>
                  <a:pt x="1139487" y="587959"/>
                  <a:pt x="1141297" y="567842"/>
                  <a:pt x="1136210" y="553212"/>
                </a:cubicBezTo>
                <a:cubicBezTo>
                  <a:pt x="1131124" y="538581"/>
                  <a:pt x="1120404" y="523036"/>
                  <a:pt x="1104049" y="506577"/>
                </a:cubicBezTo>
                <a:lnTo>
                  <a:pt x="1041384" y="440740"/>
                </a:lnTo>
                <a:cubicBezTo>
                  <a:pt x="1019791" y="418185"/>
                  <a:pt x="1006685" y="394868"/>
                  <a:pt x="1002065" y="370789"/>
                </a:cubicBezTo>
                <a:cubicBezTo>
                  <a:pt x="997445" y="346710"/>
                  <a:pt x="1002594" y="312724"/>
                  <a:pt x="1017510" y="268833"/>
                </a:cubicBezTo>
                <a:cubicBezTo>
                  <a:pt x="1029111" y="234696"/>
                  <a:pt x="1047995" y="205587"/>
                  <a:pt x="1074160" y="181508"/>
                </a:cubicBezTo>
                <a:cubicBezTo>
                  <a:pt x="1100325" y="157429"/>
                  <a:pt x="1130415" y="139293"/>
                  <a:pt x="1164428" y="127101"/>
                </a:cubicBezTo>
                <a:cubicBezTo>
                  <a:pt x="1198442" y="114909"/>
                  <a:pt x="1233737" y="108813"/>
                  <a:pt x="1270313" y="108813"/>
                </a:cubicBezTo>
                <a:close/>
                <a:moveTo>
                  <a:pt x="1586333" y="0"/>
                </a:moveTo>
                <a:lnTo>
                  <a:pt x="1741782" y="0"/>
                </a:lnTo>
                <a:lnTo>
                  <a:pt x="1693618" y="141732"/>
                </a:lnTo>
                <a:lnTo>
                  <a:pt x="1739338" y="141732"/>
                </a:lnTo>
                <a:lnTo>
                  <a:pt x="1698005" y="263347"/>
                </a:lnTo>
                <a:lnTo>
                  <a:pt x="1652285" y="263347"/>
                </a:lnTo>
                <a:lnTo>
                  <a:pt x="1524569" y="639165"/>
                </a:lnTo>
                <a:cubicBezTo>
                  <a:pt x="1520635" y="650748"/>
                  <a:pt x="1518649" y="659282"/>
                  <a:pt x="1518611" y="664768"/>
                </a:cubicBezTo>
                <a:cubicBezTo>
                  <a:pt x="1518573" y="670255"/>
                  <a:pt x="1522516" y="672998"/>
                  <a:pt x="1530441" y="672998"/>
                </a:cubicBezTo>
                <a:cubicBezTo>
                  <a:pt x="1536537" y="672998"/>
                  <a:pt x="1542433" y="672693"/>
                  <a:pt x="1548129" y="672084"/>
                </a:cubicBezTo>
                <a:cubicBezTo>
                  <a:pt x="1553825" y="671474"/>
                  <a:pt x="1557587" y="671169"/>
                  <a:pt x="1559416" y="671169"/>
                </a:cubicBezTo>
                <a:lnTo>
                  <a:pt x="1522125" y="780897"/>
                </a:lnTo>
                <a:cubicBezTo>
                  <a:pt x="1512153" y="783336"/>
                  <a:pt x="1498013" y="785926"/>
                  <a:pt x="1479706" y="788670"/>
                </a:cubicBezTo>
                <a:cubicBezTo>
                  <a:pt x="1461399" y="791413"/>
                  <a:pt x="1444016" y="792784"/>
                  <a:pt x="1427557" y="792784"/>
                </a:cubicBezTo>
                <a:cubicBezTo>
                  <a:pt x="1385494" y="792784"/>
                  <a:pt x="1359543" y="783945"/>
                  <a:pt x="1349704" y="766267"/>
                </a:cubicBezTo>
                <a:cubicBezTo>
                  <a:pt x="1339865" y="748588"/>
                  <a:pt x="1341574" y="720242"/>
                  <a:pt x="1354833" y="681228"/>
                </a:cubicBezTo>
                <a:lnTo>
                  <a:pt x="1496837" y="263347"/>
                </a:lnTo>
                <a:lnTo>
                  <a:pt x="1452031" y="263347"/>
                </a:lnTo>
                <a:lnTo>
                  <a:pt x="1493365" y="141732"/>
                </a:lnTo>
                <a:lnTo>
                  <a:pt x="1538170" y="141732"/>
                </a:lnTo>
                <a:close/>
                <a:moveTo>
                  <a:pt x="445238" y="0"/>
                </a:moveTo>
                <a:lnTo>
                  <a:pt x="603430" y="0"/>
                </a:lnTo>
                <a:lnTo>
                  <a:pt x="403305" y="588873"/>
                </a:lnTo>
                <a:cubicBezTo>
                  <a:pt x="389427" y="629716"/>
                  <a:pt x="369179" y="665530"/>
                  <a:pt x="342561" y="696315"/>
                </a:cubicBezTo>
                <a:cubicBezTo>
                  <a:pt x="315944" y="727100"/>
                  <a:pt x="285309" y="750874"/>
                  <a:pt x="250657" y="767638"/>
                </a:cubicBezTo>
                <a:cubicBezTo>
                  <a:pt x="216005" y="784402"/>
                  <a:pt x="180086" y="792784"/>
                  <a:pt x="142901" y="792784"/>
                </a:cubicBezTo>
                <a:cubicBezTo>
                  <a:pt x="106934" y="792784"/>
                  <a:pt x="76704" y="785774"/>
                  <a:pt x="52211" y="771753"/>
                </a:cubicBezTo>
                <a:cubicBezTo>
                  <a:pt x="27717" y="757732"/>
                  <a:pt x="11696" y="737158"/>
                  <a:pt x="4148" y="710031"/>
                </a:cubicBezTo>
                <a:cubicBezTo>
                  <a:pt x="-3401" y="682904"/>
                  <a:pt x="-646" y="650138"/>
                  <a:pt x="12413" y="611733"/>
                </a:cubicBezTo>
                <a:lnTo>
                  <a:pt x="79221" y="415137"/>
                </a:lnTo>
                <a:lnTo>
                  <a:pt x="233755" y="415137"/>
                </a:lnTo>
                <a:lnTo>
                  <a:pt x="170047" y="602589"/>
                </a:lnTo>
                <a:cubicBezTo>
                  <a:pt x="165284" y="616610"/>
                  <a:pt x="164401" y="627735"/>
                  <a:pt x="167397" y="635965"/>
                </a:cubicBezTo>
                <a:cubicBezTo>
                  <a:pt x="170392" y="644194"/>
                  <a:pt x="177986" y="648309"/>
                  <a:pt x="190178" y="648309"/>
                </a:cubicBezTo>
                <a:cubicBezTo>
                  <a:pt x="201760" y="648309"/>
                  <a:pt x="211740" y="644499"/>
                  <a:pt x="220117" y="636879"/>
                </a:cubicBezTo>
                <a:cubicBezTo>
                  <a:pt x="228495" y="629259"/>
                  <a:pt x="235069" y="618439"/>
                  <a:pt x="239841" y="60441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 sz="7200" i="1" dirty="0">
              <a:solidFill>
                <a:schemeClr val="bg1">
                  <a:lumMod val="95000"/>
                  <a:alpha val="50000"/>
                </a:schemeClr>
              </a:solidFill>
              <a:latin typeface="Anton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278F67-31A4-4CAE-8F27-ED8CBD49ECF5}"/>
              </a:ext>
            </a:extLst>
          </p:cNvPr>
          <p:cNvGrpSpPr/>
          <p:nvPr userDrawn="1"/>
        </p:nvGrpSpPr>
        <p:grpSpPr>
          <a:xfrm>
            <a:off x="408587" y="6394749"/>
            <a:ext cx="2268454" cy="261610"/>
            <a:chOff x="242614" y="6328854"/>
            <a:chExt cx="2268454" cy="261610"/>
          </a:xfrm>
        </p:grpSpPr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AA3BEF6B-99F8-407E-9C6D-347B8833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614" y="6399940"/>
              <a:ext cx="121482" cy="119439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BA9869-D7D3-44A4-8EE6-B644A03454F8}"/>
                </a:ext>
              </a:extLst>
            </p:cNvPr>
            <p:cNvSpPr txBox="1"/>
            <p:nvPr/>
          </p:nvSpPr>
          <p:spPr>
            <a:xfrm>
              <a:off x="316236" y="6328854"/>
              <a:ext cx="2194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201</a:t>
              </a:r>
              <a:r>
                <a:rPr lang="id-ID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r>
                <a:rPr lang="id-ID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Justice</a:t>
              </a:r>
              <a:r>
                <a:rPr lang="en-US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r>
                <a:rPr lang="id-ID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All Rights Reserved</a:t>
              </a:r>
              <a:endParaRPr lang="id-ID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F0BC9B-343F-495C-894B-68701B4EF5D5}"/>
              </a:ext>
            </a:extLst>
          </p:cNvPr>
          <p:cNvSpPr txBox="1"/>
          <p:nvPr userDrawn="1"/>
        </p:nvSpPr>
        <p:spPr>
          <a:xfrm rot="16200000">
            <a:off x="-967865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strike="noStrike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54C8C06D-5825-440E-AEE7-CEE630FE3695}"/>
              </a:ext>
            </a:extLst>
          </p:cNvPr>
          <p:cNvSpPr/>
          <p:nvPr userDrawn="1"/>
        </p:nvSpPr>
        <p:spPr>
          <a:xfrm>
            <a:off x="7759125" y="0"/>
            <a:ext cx="3982065" cy="3982065"/>
          </a:xfrm>
          <a:prstGeom prst="diagStripe">
            <a:avLst/>
          </a:prstGeom>
          <a:gradFill flip="none" rotWithShape="1">
            <a:gsLst>
              <a:gs pos="6000">
                <a:schemeClr val="tx1">
                  <a:lumMod val="75000"/>
                  <a:lumOff val="25000"/>
                  <a:alpha val="46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230498E5-3F76-46DC-BDD7-FEBA87F64D74}"/>
              </a:ext>
            </a:extLst>
          </p:cNvPr>
          <p:cNvSpPr/>
          <p:nvPr userDrawn="1"/>
        </p:nvSpPr>
        <p:spPr>
          <a:xfrm rot="5400000" flipH="1">
            <a:off x="7086946" y="1797430"/>
            <a:ext cx="3263139" cy="3263139"/>
          </a:xfrm>
          <a:prstGeom prst="diagStripe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839151" y="365125"/>
            <a:ext cx="10513699" cy="1325563"/>
          </a:xfrm>
          <a:prstGeom prst="rect">
            <a:avLst/>
          </a:prstGeom>
        </p:spPr>
        <p:txBody>
          <a:bodyPr lIns="175513" tIns="175513" rIns="175513" bIns="175513"/>
          <a:lstStyle>
            <a:lvl1pPr defTabSz="914077"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7" name="Body Level One…"/>
          <p:cNvSpPr txBox="1">
            <a:spLocks noGrp="1"/>
          </p:cNvSpPr>
          <p:nvPr>
            <p:ph type="body" idx="1"/>
          </p:nvPr>
        </p:nvSpPr>
        <p:spPr>
          <a:xfrm>
            <a:off x="839151" y="1825625"/>
            <a:ext cx="10513699" cy="4351338"/>
          </a:xfrm>
          <a:prstGeom prst="rect">
            <a:avLst/>
          </a:prstGeom>
        </p:spPr>
        <p:txBody>
          <a:bodyPr lIns="175513" tIns="175513" rIns="175513" bIns="175513"/>
          <a:lstStyle>
            <a:lvl1pPr marL="225354" indent="-225354" defTabSz="914077">
              <a:defRPr sz="276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381968" indent="-262913" defTabSz="914077">
              <a:defRPr sz="276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553605" indent="-315495" defTabSz="914077">
              <a:defRPr sz="276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707715" indent="-350550" defTabSz="914077">
              <a:defRPr sz="276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826770" indent="-350550" defTabSz="914077">
              <a:defRPr sz="276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8537" y="6405524"/>
            <a:ext cx="254312" cy="266777"/>
          </a:xfrm>
          <a:prstGeom prst="rect">
            <a:avLst/>
          </a:prstGeom>
        </p:spPr>
        <p:txBody>
          <a:bodyPr lIns="175513" tIns="175513" rIns="175513" bIns="175513" anchor="ctr"/>
          <a:lstStyle>
            <a:lvl1pPr defTabSz="914077">
              <a:defRPr sz="1198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761197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14_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>
            <a:spLocks noGrp="1"/>
          </p:cNvSpPr>
          <p:nvPr>
            <p:ph type="pic" idx="2"/>
          </p:nvPr>
        </p:nvSpPr>
        <p:spPr>
          <a:xfrm>
            <a:off x="3468077" y="1772592"/>
            <a:ext cx="7920648" cy="291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>
            <a:spLocks noGrp="1"/>
          </p:cNvSpPr>
          <p:nvPr>
            <p:ph type="pic" idx="3"/>
          </p:nvPr>
        </p:nvSpPr>
        <p:spPr>
          <a:xfrm>
            <a:off x="5588856" y="3507441"/>
            <a:ext cx="5570849" cy="2052283"/>
          </a:xfrm>
          <a:prstGeom prst="rect">
            <a:avLst/>
          </a:prstGeom>
          <a:noFill/>
          <a:ln w="825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44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14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2"/>
          <p:cNvGrpSpPr/>
          <p:nvPr/>
        </p:nvGrpSpPr>
        <p:grpSpPr>
          <a:xfrm>
            <a:off x="0" y="-676286"/>
            <a:ext cx="12621785" cy="6198239"/>
            <a:chOff x="0" y="3448033"/>
            <a:chExt cx="6943888" cy="3409967"/>
          </a:xfrm>
        </p:grpSpPr>
        <p:sp>
          <p:nvSpPr>
            <p:cNvPr id="23" name="Google Shape;23;p2"/>
            <p:cNvSpPr/>
            <p:nvPr/>
          </p:nvSpPr>
          <p:spPr>
            <a:xfrm>
              <a:off x="1" y="5355771"/>
              <a:ext cx="3533422" cy="15022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0" y="3448033"/>
              <a:ext cx="6943888" cy="3409967"/>
            </a:xfrm>
            <a:custGeom>
              <a:avLst/>
              <a:gdLst/>
              <a:ahLst/>
              <a:cxnLst/>
              <a:rect l="l" t="t" r="r" b="b"/>
              <a:pathLst>
                <a:path w="6943888" h="3409967" extrusionOk="0">
                  <a:moveTo>
                    <a:pt x="1869359" y="0"/>
                  </a:moveTo>
                  <a:lnTo>
                    <a:pt x="2386586" y="0"/>
                  </a:lnTo>
                  <a:lnTo>
                    <a:pt x="2470211" y="0"/>
                  </a:lnTo>
                  <a:lnTo>
                    <a:pt x="3904637" y="0"/>
                  </a:lnTo>
                  <a:lnTo>
                    <a:pt x="4421864" y="0"/>
                  </a:lnTo>
                  <a:lnTo>
                    <a:pt x="4505489" y="0"/>
                  </a:lnTo>
                  <a:lnTo>
                    <a:pt x="4908610" y="0"/>
                  </a:lnTo>
                  <a:lnTo>
                    <a:pt x="6943888" y="0"/>
                  </a:lnTo>
                  <a:lnTo>
                    <a:pt x="4382326" y="2561562"/>
                  </a:lnTo>
                  <a:lnTo>
                    <a:pt x="4382213" y="2561562"/>
                  </a:lnTo>
                  <a:lnTo>
                    <a:pt x="3533808" y="3409967"/>
                  </a:lnTo>
                  <a:lnTo>
                    <a:pt x="21351" y="3378845"/>
                  </a:lnTo>
                  <a:lnTo>
                    <a:pt x="0" y="1869359"/>
                  </a:lnTo>
                  <a:lnTo>
                    <a:pt x="186935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0" y="3448033"/>
            <a:ext cx="6943888" cy="3409967"/>
            <a:chOff x="0" y="3448033"/>
            <a:chExt cx="6943888" cy="3409967"/>
          </a:xfrm>
        </p:grpSpPr>
        <p:sp>
          <p:nvSpPr>
            <p:cNvPr id="26" name="Google Shape;26;p2"/>
            <p:cNvSpPr/>
            <p:nvPr/>
          </p:nvSpPr>
          <p:spPr>
            <a:xfrm>
              <a:off x="1" y="5355771"/>
              <a:ext cx="3536950" cy="150222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3448033"/>
              <a:ext cx="6943888" cy="3409967"/>
            </a:xfrm>
            <a:custGeom>
              <a:avLst/>
              <a:gdLst/>
              <a:ahLst/>
              <a:cxnLst/>
              <a:rect l="l" t="t" r="r" b="b"/>
              <a:pathLst>
                <a:path w="6943888" h="3409967" extrusionOk="0">
                  <a:moveTo>
                    <a:pt x="1869359" y="0"/>
                  </a:moveTo>
                  <a:lnTo>
                    <a:pt x="2386586" y="0"/>
                  </a:lnTo>
                  <a:lnTo>
                    <a:pt x="2470211" y="0"/>
                  </a:lnTo>
                  <a:lnTo>
                    <a:pt x="3904637" y="0"/>
                  </a:lnTo>
                  <a:lnTo>
                    <a:pt x="4421864" y="0"/>
                  </a:lnTo>
                  <a:lnTo>
                    <a:pt x="4505489" y="0"/>
                  </a:lnTo>
                  <a:lnTo>
                    <a:pt x="4908610" y="0"/>
                  </a:lnTo>
                  <a:lnTo>
                    <a:pt x="6943888" y="0"/>
                  </a:lnTo>
                  <a:lnTo>
                    <a:pt x="4382326" y="2561562"/>
                  </a:lnTo>
                  <a:lnTo>
                    <a:pt x="4382213" y="2561562"/>
                  </a:lnTo>
                  <a:lnTo>
                    <a:pt x="3533808" y="3409967"/>
                  </a:lnTo>
                  <a:lnTo>
                    <a:pt x="21351" y="3378845"/>
                  </a:lnTo>
                  <a:lnTo>
                    <a:pt x="0" y="1869359"/>
                  </a:lnTo>
                  <a:lnTo>
                    <a:pt x="1869359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"/>
          <p:cNvSpPr>
            <a:spLocks noGrp="1"/>
          </p:cNvSpPr>
          <p:nvPr>
            <p:ph type="pic" idx="2"/>
          </p:nvPr>
        </p:nvSpPr>
        <p:spPr>
          <a:xfrm>
            <a:off x="1603990" y="2238386"/>
            <a:ext cx="8688597" cy="291463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0" dist="1282700" dir="894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05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idx="13"/>
          </p:nvPr>
        </p:nvSpPr>
        <p:spPr>
          <a:xfrm>
            <a:off x="0" y="0"/>
            <a:ext cx="12193240" cy="68600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18513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5E4D1-C700-4F21-8A5D-BCBC34140C9C}"/>
              </a:ext>
            </a:extLst>
          </p:cNvPr>
          <p:cNvSpPr txBox="1"/>
          <p:nvPr userDrawn="1"/>
        </p:nvSpPr>
        <p:spPr>
          <a:xfrm>
            <a:off x="10030393" y="5534561"/>
            <a:ext cx="1753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8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anose="00000500000000000000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t>_</a:t>
            </a:r>
            <a:fld id="{260E2A6B-A809-4840-BF14-8648BC0BDF87}" type="slidenum">
              <a:rPr lang="id-ID" sz="8000" b="1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anose="00000500000000000000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r"/>
              <a:t>‹#›</a:t>
            </a:fld>
            <a:endParaRPr lang="id-ID" sz="11500" b="1" i="1" dirty="0">
              <a:solidFill>
                <a:schemeClr val="tx1">
                  <a:lumMod val="75000"/>
                  <a:lumOff val="25000"/>
                </a:schemeClr>
              </a:solidFill>
              <a:latin typeface="Anton" panose="00000500000000000000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BD8837A4-3AA1-442A-A7AB-E96136489873}"/>
              </a:ext>
            </a:extLst>
          </p:cNvPr>
          <p:cNvSpPr/>
          <p:nvPr userDrawn="1"/>
        </p:nvSpPr>
        <p:spPr>
          <a:xfrm flipH="1">
            <a:off x="11258550" y="5924550"/>
            <a:ext cx="933450" cy="933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EEAB7BC-73FD-4442-973B-067304E5E4F4}"/>
              </a:ext>
            </a:extLst>
          </p:cNvPr>
          <p:cNvSpPr/>
          <p:nvPr userDrawn="1"/>
        </p:nvSpPr>
        <p:spPr>
          <a:xfrm flipH="1">
            <a:off x="11351342" y="6017342"/>
            <a:ext cx="840658" cy="84065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5F190EB-7CD4-4A43-8142-315CB6C9ADA0}"/>
              </a:ext>
            </a:extLst>
          </p:cNvPr>
          <p:cNvSpPr/>
          <p:nvPr userDrawn="1"/>
        </p:nvSpPr>
        <p:spPr>
          <a:xfrm rot="5400000">
            <a:off x="99316" y="101920"/>
            <a:ext cx="457200" cy="4572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0BC9B-343F-495C-894B-68701B4EF5D5}"/>
              </a:ext>
            </a:extLst>
          </p:cNvPr>
          <p:cNvSpPr txBox="1"/>
          <p:nvPr userDrawn="1"/>
        </p:nvSpPr>
        <p:spPr>
          <a:xfrm rot="16200000">
            <a:off x="-967865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strike="noStrike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54C8C06D-5825-440E-AEE7-CEE630FE3695}"/>
              </a:ext>
            </a:extLst>
          </p:cNvPr>
          <p:cNvSpPr/>
          <p:nvPr userDrawn="1"/>
        </p:nvSpPr>
        <p:spPr>
          <a:xfrm>
            <a:off x="7759125" y="0"/>
            <a:ext cx="3982065" cy="3982065"/>
          </a:xfrm>
          <a:prstGeom prst="diagStripe">
            <a:avLst/>
          </a:prstGeom>
          <a:gradFill flip="none" rotWithShape="1">
            <a:gsLst>
              <a:gs pos="6000">
                <a:schemeClr val="tx1">
                  <a:lumMod val="75000"/>
                  <a:lumOff val="25000"/>
                  <a:alpha val="46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230498E5-3F76-46DC-BDD7-FEBA87F64D74}"/>
              </a:ext>
            </a:extLst>
          </p:cNvPr>
          <p:cNvSpPr/>
          <p:nvPr userDrawn="1"/>
        </p:nvSpPr>
        <p:spPr>
          <a:xfrm rot="5400000" flipH="1">
            <a:off x="7086946" y="1797430"/>
            <a:ext cx="3263139" cy="3263139"/>
          </a:xfrm>
          <a:prstGeom prst="diagStripe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id-ID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A0471F-4C4F-4CCD-ADBF-9598D961D9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70851" y="4650940"/>
            <a:ext cx="3155029" cy="1053082"/>
          </a:xfrm>
          <a:custGeom>
            <a:avLst/>
            <a:gdLst>
              <a:gd name="connsiteX0" fmla="*/ 0 w 3155029"/>
              <a:gd name="connsiteY0" fmla="*/ 0 h 1053082"/>
              <a:gd name="connsiteX1" fmla="*/ 2094404 w 3155029"/>
              <a:gd name="connsiteY1" fmla="*/ 0 h 1053082"/>
              <a:gd name="connsiteX2" fmla="*/ 2108942 w 3155029"/>
              <a:gd name="connsiteY2" fmla="*/ 0 h 1053082"/>
              <a:gd name="connsiteX3" fmla="*/ 2101673 w 3155029"/>
              <a:gd name="connsiteY3" fmla="*/ 7217 h 1053082"/>
              <a:gd name="connsiteX4" fmla="*/ 3155029 w 3155029"/>
              <a:gd name="connsiteY4" fmla="*/ 1053082 h 1053082"/>
              <a:gd name="connsiteX5" fmla="*/ 1048318 w 3155029"/>
              <a:gd name="connsiteY5" fmla="*/ 1053082 h 1053082"/>
              <a:gd name="connsiteX6" fmla="*/ 1045467 w 3155029"/>
              <a:gd name="connsiteY6" fmla="*/ 1053082 h 1053082"/>
              <a:gd name="connsiteX7" fmla="*/ 1046892 w 3155029"/>
              <a:gd name="connsiteY7" fmla="*/ 1051651 h 1053082"/>
              <a:gd name="connsiteX8" fmla="*/ 0 w 3155029"/>
              <a:gd name="connsiteY8" fmla="*/ 623 h 105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5029" h="1053082">
                <a:moveTo>
                  <a:pt x="0" y="0"/>
                </a:moveTo>
                <a:lnTo>
                  <a:pt x="2094404" y="0"/>
                </a:lnTo>
                <a:lnTo>
                  <a:pt x="2108942" y="0"/>
                </a:lnTo>
                <a:lnTo>
                  <a:pt x="2101673" y="7217"/>
                </a:lnTo>
                <a:lnTo>
                  <a:pt x="3155029" y="1053082"/>
                </a:lnTo>
                <a:lnTo>
                  <a:pt x="1048318" y="1053082"/>
                </a:lnTo>
                <a:lnTo>
                  <a:pt x="1045467" y="1053082"/>
                </a:lnTo>
                <a:lnTo>
                  <a:pt x="1046892" y="1051651"/>
                </a:lnTo>
                <a:lnTo>
                  <a:pt x="0" y="623"/>
                </a:lnTo>
                <a:close/>
              </a:path>
            </a:pathLst>
          </a:custGeom>
          <a:effectLst>
            <a:outerShdw blurRad="3556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493672-B515-4055-A655-C84BDEFE61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6122" y="1797430"/>
            <a:ext cx="3155029" cy="1053082"/>
          </a:xfrm>
          <a:custGeom>
            <a:avLst/>
            <a:gdLst>
              <a:gd name="connsiteX0" fmla="*/ 0 w 3155029"/>
              <a:gd name="connsiteY0" fmla="*/ 0 h 1053082"/>
              <a:gd name="connsiteX1" fmla="*/ 2094404 w 3155029"/>
              <a:gd name="connsiteY1" fmla="*/ 0 h 1053082"/>
              <a:gd name="connsiteX2" fmla="*/ 2108942 w 3155029"/>
              <a:gd name="connsiteY2" fmla="*/ 0 h 1053082"/>
              <a:gd name="connsiteX3" fmla="*/ 2101673 w 3155029"/>
              <a:gd name="connsiteY3" fmla="*/ 7217 h 1053082"/>
              <a:gd name="connsiteX4" fmla="*/ 3155029 w 3155029"/>
              <a:gd name="connsiteY4" fmla="*/ 1053082 h 1053082"/>
              <a:gd name="connsiteX5" fmla="*/ 1048318 w 3155029"/>
              <a:gd name="connsiteY5" fmla="*/ 1053082 h 1053082"/>
              <a:gd name="connsiteX6" fmla="*/ 1045467 w 3155029"/>
              <a:gd name="connsiteY6" fmla="*/ 1053082 h 1053082"/>
              <a:gd name="connsiteX7" fmla="*/ 1046892 w 3155029"/>
              <a:gd name="connsiteY7" fmla="*/ 1051651 h 1053082"/>
              <a:gd name="connsiteX8" fmla="*/ 0 w 3155029"/>
              <a:gd name="connsiteY8" fmla="*/ 623 h 105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5029" h="1053082">
                <a:moveTo>
                  <a:pt x="0" y="0"/>
                </a:moveTo>
                <a:lnTo>
                  <a:pt x="2094404" y="0"/>
                </a:lnTo>
                <a:lnTo>
                  <a:pt x="2108942" y="0"/>
                </a:lnTo>
                <a:lnTo>
                  <a:pt x="2101673" y="7217"/>
                </a:lnTo>
                <a:lnTo>
                  <a:pt x="3155029" y="1053082"/>
                </a:lnTo>
                <a:lnTo>
                  <a:pt x="1048318" y="1053082"/>
                </a:lnTo>
                <a:lnTo>
                  <a:pt x="1045467" y="1053082"/>
                </a:lnTo>
                <a:lnTo>
                  <a:pt x="1046892" y="1051651"/>
                </a:lnTo>
                <a:lnTo>
                  <a:pt x="0" y="623"/>
                </a:lnTo>
                <a:close/>
              </a:path>
            </a:pathLst>
          </a:custGeom>
          <a:effectLst>
            <a:outerShdw blurRad="3556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3401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 nodePh="1">
                                  <p:stCondLst>
                                    <p:cond delay="57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FEA532-17F7-4F43-B0BC-D71505ADC0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4601" y="958644"/>
            <a:ext cx="4594124" cy="4594124"/>
          </a:xfrm>
          <a:custGeom>
            <a:avLst/>
            <a:gdLst>
              <a:gd name="connsiteX0" fmla="*/ 2297062 w 4594124"/>
              <a:gd name="connsiteY0" fmla="*/ 0 h 4594124"/>
              <a:gd name="connsiteX1" fmla="*/ 4594124 w 4594124"/>
              <a:gd name="connsiteY1" fmla="*/ 0 h 4594124"/>
              <a:gd name="connsiteX2" fmla="*/ 0 w 4594124"/>
              <a:gd name="connsiteY2" fmla="*/ 4594124 h 4594124"/>
              <a:gd name="connsiteX3" fmla="*/ 0 w 4594124"/>
              <a:gd name="connsiteY3" fmla="*/ 2297062 h 459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4124" h="4594124">
                <a:moveTo>
                  <a:pt x="2297062" y="0"/>
                </a:moveTo>
                <a:lnTo>
                  <a:pt x="4594124" y="0"/>
                </a:lnTo>
                <a:lnTo>
                  <a:pt x="0" y="4594124"/>
                </a:lnTo>
                <a:lnTo>
                  <a:pt x="0" y="22970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F2551ABD-A0A7-4FAD-AF34-6781AA17F0F5}"/>
              </a:ext>
            </a:extLst>
          </p:cNvPr>
          <p:cNvSpPr/>
          <p:nvPr userDrawn="1"/>
        </p:nvSpPr>
        <p:spPr>
          <a:xfrm>
            <a:off x="6947001" y="1111044"/>
            <a:ext cx="4594124" cy="4594124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id-ID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4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54AFC4F-72CF-4142-804A-8A6C613A0D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5537" y="1002140"/>
            <a:ext cx="4853720" cy="4853720"/>
          </a:xfrm>
          <a:custGeom>
            <a:avLst/>
            <a:gdLst>
              <a:gd name="connsiteX0" fmla="*/ 638120 w 6410259"/>
              <a:gd name="connsiteY0" fmla="*/ 1499140 h 6410259"/>
              <a:gd name="connsiteX1" fmla="*/ 638120 w 6410259"/>
              <a:gd name="connsiteY1" fmla="*/ 5829598 h 6410259"/>
              <a:gd name="connsiteX2" fmla="*/ 4968579 w 6410259"/>
              <a:gd name="connsiteY2" fmla="*/ 5829598 h 6410259"/>
              <a:gd name="connsiteX3" fmla="*/ 0 w 6410259"/>
              <a:gd name="connsiteY3" fmla="*/ 0 h 6410259"/>
              <a:gd name="connsiteX4" fmla="*/ 6410259 w 6410259"/>
              <a:gd name="connsiteY4" fmla="*/ 6410259 h 6410259"/>
              <a:gd name="connsiteX5" fmla="*/ 0 w 6410259"/>
              <a:gd name="connsiteY5" fmla="*/ 6410259 h 641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10259" h="6410259">
                <a:moveTo>
                  <a:pt x="638120" y="1499140"/>
                </a:moveTo>
                <a:lnTo>
                  <a:pt x="638120" y="5829598"/>
                </a:lnTo>
                <a:lnTo>
                  <a:pt x="4968579" y="5829598"/>
                </a:lnTo>
                <a:close/>
                <a:moveTo>
                  <a:pt x="0" y="0"/>
                </a:moveTo>
                <a:lnTo>
                  <a:pt x="6410259" y="6410259"/>
                </a:lnTo>
                <a:lnTo>
                  <a:pt x="0" y="64102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F4D57BB-8475-496F-8A92-FC9163F71E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36616" y="1227390"/>
            <a:ext cx="4059384" cy="3777741"/>
          </a:xfrm>
          <a:custGeom>
            <a:avLst/>
            <a:gdLst>
              <a:gd name="connsiteX0" fmla="*/ 900143 w 4059384"/>
              <a:gd name="connsiteY0" fmla="*/ 618500 h 3777741"/>
              <a:gd name="connsiteX1" fmla="*/ 4059384 w 4059384"/>
              <a:gd name="connsiteY1" fmla="*/ 618500 h 3777741"/>
              <a:gd name="connsiteX2" fmla="*/ 4059384 w 4059384"/>
              <a:gd name="connsiteY2" fmla="*/ 3777741 h 3777741"/>
              <a:gd name="connsiteX3" fmla="*/ 0 w 4059384"/>
              <a:gd name="connsiteY3" fmla="*/ 0 h 3777741"/>
              <a:gd name="connsiteX4" fmla="*/ 3159241 w 4059384"/>
              <a:gd name="connsiteY4" fmla="*/ 3159241 h 3777741"/>
              <a:gd name="connsiteX5" fmla="*/ 0 w 4059384"/>
              <a:gd name="connsiteY5" fmla="*/ 3159241 h 377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9384" h="3777741">
                <a:moveTo>
                  <a:pt x="900143" y="618500"/>
                </a:moveTo>
                <a:lnTo>
                  <a:pt x="4059384" y="618500"/>
                </a:lnTo>
                <a:lnTo>
                  <a:pt x="4059384" y="3777741"/>
                </a:lnTo>
                <a:close/>
                <a:moveTo>
                  <a:pt x="0" y="0"/>
                </a:moveTo>
                <a:lnTo>
                  <a:pt x="3159241" y="3159241"/>
                </a:lnTo>
                <a:lnTo>
                  <a:pt x="0" y="315924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6020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2CB6E-3EA4-41B5-A712-E40F67CDA6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05844" y="0"/>
            <a:ext cx="9682427" cy="4841214"/>
          </a:xfrm>
          <a:custGeom>
            <a:avLst/>
            <a:gdLst>
              <a:gd name="connsiteX0" fmla="*/ 0 w 9682427"/>
              <a:gd name="connsiteY0" fmla="*/ 0 h 4841214"/>
              <a:gd name="connsiteX1" fmla="*/ 9682427 w 9682427"/>
              <a:gd name="connsiteY1" fmla="*/ 0 h 4841214"/>
              <a:gd name="connsiteX2" fmla="*/ 4841214 w 9682427"/>
              <a:gd name="connsiteY2" fmla="*/ 4841214 h 484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82427" h="4841214">
                <a:moveTo>
                  <a:pt x="0" y="0"/>
                </a:moveTo>
                <a:lnTo>
                  <a:pt x="9682427" y="0"/>
                </a:lnTo>
                <a:lnTo>
                  <a:pt x="4841214" y="484121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8382D7-4662-4562-86E3-3656C6D622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3729" y="3293067"/>
            <a:ext cx="7129865" cy="3564932"/>
          </a:xfrm>
          <a:custGeom>
            <a:avLst/>
            <a:gdLst>
              <a:gd name="connsiteX0" fmla="*/ 3564933 w 7129865"/>
              <a:gd name="connsiteY0" fmla="*/ 0 h 3564932"/>
              <a:gd name="connsiteX1" fmla="*/ 7129865 w 7129865"/>
              <a:gd name="connsiteY1" fmla="*/ 3564932 h 3564932"/>
              <a:gd name="connsiteX2" fmla="*/ 0 w 7129865"/>
              <a:gd name="connsiteY2" fmla="*/ 3564932 h 35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9865" h="3564932">
                <a:moveTo>
                  <a:pt x="3564933" y="0"/>
                </a:moveTo>
                <a:lnTo>
                  <a:pt x="7129865" y="3564932"/>
                </a:lnTo>
                <a:lnTo>
                  <a:pt x="0" y="35649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3C346D-2CA3-460A-992E-D31596CE81ED}"/>
              </a:ext>
            </a:extLst>
          </p:cNvPr>
          <p:cNvSpPr/>
          <p:nvPr userDrawn="1"/>
        </p:nvSpPr>
        <p:spPr>
          <a:xfrm rot="10800000">
            <a:off x="1" y="1902079"/>
            <a:ext cx="6566107" cy="2939135"/>
          </a:xfrm>
          <a:custGeom>
            <a:avLst/>
            <a:gdLst>
              <a:gd name="connsiteX0" fmla="*/ 6566107 w 6566107"/>
              <a:gd name="connsiteY0" fmla="*/ 2939135 h 2939135"/>
              <a:gd name="connsiteX1" fmla="*/ 6297740 w 6566107"/>
              <a:gd name="connsiteY1" fmla="*/ 2939135 h 2939135"/>
              <a:gd name="connsiteX2" fmla="*/ 6180349 w 6566107"/>
              <a:gd name="connsiteY2" fmla="*/ 2939135 h 2939135"/>
              <a:gd name="connsiteX3" fmla="*/ 5911982 w 6566107"/>
              <a:gd name="connsiteY3" fmla="*/ 2939135 h 2939135"/>
              <a:gd name="connsiteX4" fmla="*/ 3407215 w 6566107"/>
              <a:gd name="connsiteY4" fmla="*/ 2939135 h 2939135"/>
              <a:gd name="connsiteX5" fmla="*/ 3324894 w 6566107"/>
              <a:gd name="connsiteY5" fmla="*/ 2939135 h 2939135"/>
              <a:gd name="connsiteX6" fmla="*/ 3021457 w 6566107"/>
              <a:gd name="connsiteY6" fmla="*/ 2939135 h 2939135"/>
              <a:gd name="connsiteX7" fmla="*/ 2939136 w 6566107"/>
              <a:gd name="connsiteY7" fmla="*/ 2939135 h 2939135"/>
              <a:gd name="connsiteX8" fmla="*/ 0 w 6566107"/>
              <a:gd name="connsiteY8" fmla="*/ 0 h 2939135"/>
              <a:gd name="connsiteX9" fmla="*/ 77033 w 6566107"/>
              <a:gd name="connsiteY9" fmla="*/ 0 h 2939135"/>
              <a:gd name="connsiteX10" fmla="*/ 385758 w 6566107"/>
              <a:gd name="connsiteY10" fmla="*/ 0 h 2939135"/>
              <a:gd name="connsiteX11" fmla="*/ 462791 w 6566107"/>
              <a:gd name="connsiteY11" fmla="*/ 0 h 2939135"/>
              <a:gd name="connsiteX12" fmla="*/ 5911982 w 6566107"/>
              <a:gd name="connsiteY12" fmla="*/ 0 h 2939135"/>
              <a:gd name="connsiteX13" fmla="*/ 6180349 w 6566107"/>
              <a:gd name="connsiteY13" fmla="*/ 0 h 2939135"/>
              <a:gd name="connsiteX14" fmla="*/ 6297740 w 6566107"/>
              <a:gd name="connsiteY14" fmla="*/ 0 h 2939135"/>
              <a:gd name="connsiteX15" fmla="*/ 6566107 w 6566107"/>
              <a:gd name="connsiteY15" fmla="*/ 0 h 293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66107" h="2939135">
                <a:moveTo>
                  <a:pt x="6566107" y="2939135"/>
                </a:moveTo>
                <a:lnTo>
                  <a:pt x="6297740" y="2939135"/>
                </a:lnTo>
                <a:lnTo>
                  <a:pt x="6180349" y="2939135"/>
                </a:lnTo>
                <a:lnTo>
                  <a:pt x="5911982" y="2939135"/>
                </a:lnTo>
                <a:lnTo>
                  <a:pt x="3407215" y="2939135"/>
                </a:lnTo>
                <a:lnTo>
                  <a:pt x="3324894" y="2939135"/>
                </a:lnTo>
                <a:lnTo>
                  <a:pt x="3021457" y="2939135"/>
                </a:lnTo>
                <a:lnTo>
                  <a:pt x="2939136" y="2939135"/>
                </a:lnTo>
                <a:lnTo>
                  <a:pt x="0" y="0"/>
                </a:lnTo>
                <a:lnTo>
                  <a:pt x="77033" y="0"/>
                </a:lnTo>
                <a:lnTo>
                  <a:pt x="385758" y="0"/>
                </a:lnTo>
                <a:lnTo>
                  <a:pt x="462791" y="0"/>
                </a:lnTo>
                <a:lnTo>
                  <a:pt x="5911982" y="0"/>
                </a:lnTo>
                <a:lnTo>
                  <a:pt x="6180349" y="0"/>
                </a:lnTo>
                <a:lnTo>
                  <a:pt x="6297740" y="0"/>
                </a:lnTo>
                <a:lnTo>
                  <a:pt x="656610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69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D650CE02-2962-4C04-AFE2-1CAE840EBD15}"/>
              </a:ext>
            </a:extLst>
          </p:cNvPr>
          <p:cNvSpPr/>
          <p:nvPr userDrawn="1"/>
        </p:nvSpPr>
        <p:spPr>
          <a:xfrm>
            <a:off x="1447800" y="2251711"/>
            <a:ext cx="14268449" cy="3476116"/>
          </a:xfrm>
          <a:prstGeom prst="parallelogram">
            <a:avLst>
              <a:gd name="adj" fmla="val 9906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5DABB8-F424-4C5B-9029-AA2348A87B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47802" y="0"/>
            <a:ext cx="3441699" cy="5538285"/>
          </a:xfrm>
          <a:custGeom>
            <a:avLst/>
            <a:gdLst>
              <a:gd name="connsiteX0" fmla="*/ 0 w 3441699"/>
              <a:gd name="connsiteY0" fmla="*/ 0 h 5538285"/>
              <a:gd name="connsiteX1" fmla="*/ 3441699 w 3441699"/>
              <a:gd name="connsiteY1" fmla="*/ 0 h 5538285"/>
              <a:gd name="connsiteX2" fmla="*/ 3441699 w 3441699"/>
              <a:gd name="connsiteY2" fmla="*/ 2128869 h 5538285"/>
              <a:gd name="connsiteX3" fmla="*/ 0 w 3441699"/>
              <a:gd name="connsiteY3" fmla="*/ 5538285 h 553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1699" h="5538285">
                <a:moveTo>
                  <a:pt x="0" y="0"/>
                </a:moveTo>
                <a:lnTo>
                  <a:pt x="3441699" y="0"/>
                </a:lnTo>
                <a:lnTo>
                  <a:pt x="3441699" y="2128869"/>
                </a:lnTo>
                <a:lnTo>
                  <a:pt x="0" y="55382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11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5DABB8-F424-4C5B-9029-AA2348A87B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664379" y="0"/>
            <a:ext cx="3441699" cy="5538285"/>
          </a:xfrm>
          <a:custGeom>
            <a:avLst/>
            <a:gdLst>
              <a:gd name="connsiteX0" fmla="*/ 0 w 3441699"/>
              <a:gd name="connsiteY0" fmla="*/ 0 h 5538285"/>
              <a:gd name="connsiteX1" fmla="*/ 3441699 w 3441699"/>
              <a:gd name="connsiteY1" fmla="*/ 0 h 5538285"/>
              <a:gd name="connsiteX2" fmla="*/ 3441699 w 3441699"/>
              <a:gd name="connsiteY2" fmla="*/ 2128869 h 5538285"/>
              <a:gd name="connsiteX3" fmla="*/ 0 w 3441699"/>
              <a:gd name="connsiteY3" fmla="*/ 5538285 h 553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1699" h="5538285">
                <a:moveTo>
                  <a:pt x="0" y="0"/>
                </a:moveTo>
                <a:lnTo>
                  <a:pt x="3441699" y="0"/>
                </a:lnTo>
                <a:lnTo>
                  <a:pt x="3441699" y="2128869"/>
                </a:lnTo>
                <a:lnTo>
                  <a:pt x="0" y="55382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EFAC7F6D-0734-49DC-AD5B-CF7801910A68}"/>
              </a:ext>
            </a:extLst>
          </p:cNvPr>
          <p:cNvSpPr/>
          <p:nvPr userDrawn="1"/>
        </p:nvSpPr>
        <p:spPr>
          <a:xfrm>
            <a:off x="10290249" y="2251711"/>
            <a:ext cx="1612476" cy="1625727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50CE02-2962-4C04-AFE2-1CAE840EBD15}"/>
              </a:ext>
            </a:extLst>
          </p:cNvPr>
          <p:cNvSpPr/>
          <p:nvPr userDrawn="1"/>
        </p:nvSpPr>
        <p:spPr>
          <a:xfrm flipV="1">
            <a:off x="-4173512" y="2251711"/>
            <a:ext cx="14268449" cy="3476116"/>
          </a:xfrm>
          <a:prstGeom prst="parallelogram">
            <a:avLst>
              <a:gd name="adj" fmla="val 9906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305CEF7-D8F5-4EF1-BFBD-D73CA949118A}"/>
              </a:ext>
            </a:extLst>
          </p:cNvPr>
          <p:cNvSpPr/>
          <p:nvPr userDrawn="1"/>
        </p:nvSpPr>
        <p:spPr>
          <a:xfrm rot="5400000">
            <a:off x="10287209" y="4007352"/>
            <a:ext cx="872506" cy="8796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180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2" grpId="0" animBg="1"/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A9C61F-E948-48E8-9020-8CC2A1C03FBC}"/>
              </a:ext>
            </a:extLst>
          </p:cNvPr>
          <p:cNvSpPr txBox="1"/>
          <p:nvPr userDrawn="1"/>
        </p:nvSpPr>
        <p:spPr>
          <a:xfrm>
            <a:off x="10030393" y="5534561"/>
            <a:ext cx="1753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8000" b="1" i="1" dirty="0">
                <a:solidFill>
                  <a:schemeClr val="bg1">
                    <a:lumMod val="95000"/>
                  </a:schemeClr>
                </a:solidFill>
                <a:latin typeface="Anton" panose="00000500000000000000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t>_</a:t>
            </a:r>
            <a:fld id="{260E2A6B-A809-4840-BF14-8648BC0BDF87}" type="slidenum">
              <a:rPr lang="id-ID" sz="8000" b="1" i="1" smtClean="0">
                <a:solidFill>
                  <a:schemeClr val="bg1">
                    <a:lumMod val="95000"/>
                  </a:schemeClr>
                </a:solidFill>
                <a:latin typeface="Anton" panose="00000500000000000000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r"/>
              <a:t>‹#›</a:t>
            </a:fld>
            <a:endParaRPr lang="id-ID" sz="11500" b="1" i="1" dirty="0">
              <a:solidFill>
                <a:schemeClr val="bg1">
                  <a:lumMod val="95000"/>
                </a:schemeClr>
              </a:solidFill>
              <a:latin typeface="Anton" panose="00000500000000000000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87E7C98-E339-4CF7-B650-3A7205E41332}"/>
              </a:ext>
            </a:extLst>
          </p:cNvPr>
          <p:cNvSpPr/>
          <p:nvPr userDrawn="1"/>
        </p:nvSpPr>
        <p:spPr>
          <a:xfrm flipH="1">
            <a:off x="11258550" y="5924550"/>
            <a:ext cx="933450" cy="933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AB601E9-6407-4B51-AE7A-9C3DD929B6F7}"/>
              </a:ext>
            </a:extLst>
          </p:cNvPr>
          <p:cNvSpPr/>
          <p:nvPr userDrawn="1"/>
        </p:nvSpPr>
        <p:spPr>
          <a:xfrm flipH="1">
            <a:off x="11351342" y="6017342"/>
            <a:ext cx="840658" cy="84065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9984F18-6C41-4B7F-A294-05C17B0831BD}"/>
              </a:ext>
            </a:extLst>
          </p:cNvPr>
          <p:cNvSpPr/>
          <p:nvPr userDrawn="1"/>
        </p:nvSpPr>
        <p:spPr>
          <a:xfrm rot="5400000">
            <a:off x="99316" y="101920"/>
            <a:ext cx="457200" cy="4572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A38D1-5B97-4C06-8E6A-29C36C138E96}"/>
              </a:ext>
            </a:extLst>
          </p:cNvPr>
          <p:cNvSpPr txBox="1"/>
          <p:nvPr userDrawn="1"/>
        </p:nvSpPr>
        <p:spPr>
          <a:xfrm>
            <a:off x="426217" y="5502446"/>
            <a:ext cx="2900784" cy="1070218"/>
          </a:xfrm>
          <a:custGeom>
            <a:avLst/>
            <a:gdLst/>
            <a:ahLst/>
            <a:cxnLst/>
            <a:rect l="l" t="t" r="r" b="b"/>
            <a:pathLst>
              <a:path w="2900784" h="1070218">
                <a:moveTo>
                  <a:pt x="2740764" y="929401"/>
                </a:moveTo>
                <a:lnTo>
                  <a:pt x="2900784" y="929401"/>
                </a:lnTo>
                <a:lnTo>
                  <a:pt x="2855407" y="1062903"/>
                </a:lnTo>
                <a:lnTo>
                  <a:pt x="2695387" y="1062903"/>
                </a:lnTo>
                <a:close/>
                <a:moveTo>
                  <a:pt x="2638447" y="505119"/>
                </a:moveTo>
                <a:cubicBezTo>
                  <a:pt x="2611624" y="505119"/>
                  <a:pt x="2590026" y="529198"/>
                  <a:pt x="2573653" y="577357"/>
                </a:cubicBezTo>
                <a:lnTo>
                  <a:pt x="2544449" y="663310"/>
                </a:lnTo>
                <a:lnTo>
                  <a:pt x="2620344" y="663310"/>
                </a:lnTo>
                <a:lnTo>
                  <a:pt x="2649548" y="577357"/>
                </a:lnTo>
                <a:cubicBezTo>
                  <a:pt x="2665921" y="529198"/>
                  <a:pt x="2662221" y="505119"/>
                  <a:pt x="2638447" y="505119"/>
                </a:cubicBezTo>
                <a:close/>
                <a:moveTo>
                  <a:pt x="1814834" y="393562"/>
                </a:moveTo>
                <a:lnTo>
                  <a:pt x="1974854" y="393562"/>
                </a:lnTo>
                <a:lnTo>
                  <a:pt x="1747383" y="1062903"/>
                </a:lnTo>
                <a:lnTo>
                  <a:pt x="1587363" y="1062903"/>
                </a:lnTo>
                <a:close/>
                <a:moveTo>
                  <a:pt x="2680666" y="386247"/>
                </a:moveTo>
                <a:cubicBezTo>
                  <a:pt x="2809292" y="386247"/>
                  <a:pt x="2852164" y="449341"/>
                  <a:pt x="2809282" y="575528"/>
                </a:cubicBezTo>
                <a:lnTo>
                  <a:pt x="2792809" y="623991"/>
                </a:lnTo>
                <a:cubicBezTo>
                  <a:pt x="2776235" y="672759"/>
                  <a:pt x="2762162" y="712383"/>
                  <a:pt x="2750589" y="742863"/>
                </a:cubicBezTo>
                <a:lnTo>
                  <a:pt x="2518331" y="742863"/>
                </a:lnTo>
                <a:lnTo>
                  <a:pt x="2474197" y="872708"/>
                </a:lnTo>
                <a:cubicBezTo>
                  <a:pt x="2466330" y="895873"/>
                  <a:pt x="2462605" y="914008"/>
                  <a:pt x="2463025" y="927115"/>
                </a:cubicBezTo>
                <a:cubicBezTo>
                  <a:pt x="2463444" y="940221"/>
                  <a:pt x="2471578" y="946774"/>
                  <a:pt x="2487428" y="946774"/>
                </a:cubicBezTo>
                <a:cubicBezTo>
                  <a:pt x="2499620" y="946774"/>
                  <a:pt x="2509549" y="943117"/>
                  <a:pt x="2517217" y="935802"/>
                </a:cubicBezTo>
                <a:cubicBezTo>
                  <a:pt x="2524885" y="928486"/>
                  <a:pt x="2530783" y="920104"/>
                  <a:pt x="2534912" y="910656"/>
                </a:cubicBezTo>
                <a:cubicBezTo>
                  <a:pt x="2539041" y="901207"/>
                  <a:pt x="2544211" y="887338"/>
                  <a:pt x="2550421" y="869050"/>
                </a:cubicBezTo>
                <a:lnTo>
                  <a:pt x="2572481" y="804128"/>
                </a:lnTo>
                <a:lnTo>
                  <a:pt x="2731587" y="804128"/>
                </a:lnTo>
                <a:lnTo>
                  <a:pt x="2718542" y="842533"/>
                </a:lnTo>
                <a:cubicBezTo>
                  <a:pt x="2692025" y="920562"/>
                  <a:pt x="2657411" y="978016"/>
                  <a:pt x="2614701" y="1014897"/>
                </a:cubicBezTo>
                <a:cubicBezTo>
                  <a:pt x="2571991" y="1051778"/>
                  <a:pt x="2513755" y="1070218"/>
                  <a:pt x="2439993" y="1070218"/>
                </a:cubicBezTo>
                <a:cubicBezTo>
                  <a:pt x="2371108" y="1070218"/>
                  <a:pt x="2328153" y="1051321"/>
                  <a:pt x="2311127" y="1013526"/>
                </a:cubicBezTo>
                <a:cubicBezTo>
                  <a:pt x="2294101" y="975730"/>
                  <a:pt x="2298328" y="919342"/>
                  <a:pt x="2323807" y="844362"/>
                </a:cubicBezTo>
                <a:lnTo>
                  <a:pt x="2415176" y="575528"/>
                </a:lnTo>
                <a:cubicBezTo>
                  <a:pt x="2436102" y="513958"/>
                  <a:pt x="2469733" y="467019"/>
                  <a:pt x="2516067" y="434710"/>
                </a:cubicBezTo>
                <a:cubicBezTo>
                  <a:pt x="2562401" y="402402"/>
                  <a:pt x="2617268" y="386247"/>
                  <a:pt x="2680666" y="386247"/>
                </a:cubicBezTo>
                <a:close/>
                <a:moveTo>
                  <a:pt x="2236649" y="386247"/>
                </a:moveTo>
                <a:cubicBezTo>
                  <a:pt x="2293951" y="386247"/>
                  <a:pt x="2335511" y="401182"/>
                  <a:pt x="2361329" y="431053"/>
                </a:cubicBezTo>
                <a:cubicBezTo>
                  <a:pt x="2387146" y="460923"/>
                  <a:pt x="2390939" y="502681"/>
                  <a:pt x="2372708" y="556326"/>
                </a:cubicBezTo>
                <a:lnTo>
                  <a:pt x="2337904" y="658738"/>
                </a:lnTo>
                <a:lnTo>
                  <a:pt x="2175141" y="658738"/>
                </a:lnTo>
                <a:lnTo>
                  <a:pt x="2207145" y="564555"/>
                </a:lnTo>
                <a:cubicBezTo>
                  <a:pt x="2213155" y="546877"/>
                  <a:pt x="2215327" y="533313"/>
                  <a:pt x="2213660" y="523864"/>
                </a:cubicBezTo>
                <a:cubicBezTo>
                  <a:pt x="2211993" y="514416"/>
                  <a:pt x="2204149" y="509691"/>
                  <a:pt x="2190129" y="509691"/>
                </a:cubicBezTo>
                <a:cubicBezTo>
                  <a:pt x="2163916" y="509691"/>
                  <a:pt x="2144490" y="528284"/>
                  <a:pt x="2131850" y="565470"/>
                </a:cubicBezTo>
                <a:lnTo>
                  <a:pt x="2021536" y="890082"/>
                </a:lnTo>
                <a:cubicBezTo>
                  <a:pt x="2016354" y="905322"/>
                  <a:pt x="2015152" y="918276"/>
                  <a:pt x="2017928" y="928944"/>
                </a:cubicBezTo>
                <a:cubicBezTo>
                  <a:pt x="2020705" y="939612"/>
                  <a:pt x="2028494" y="944946"/>
                  <a:pt x="2041296" y="944946"/>
                </a:cubicBezTo>
                <a:cubicBezTo>
                  <a:pt x="2054097" y="944946"/>
                  <a:pt x="2065458" y="939764"/>
                  <a:pt x="2075379" y="929401"/>
                </a:cubicBezTo>
                <a:cubicBezTo>
                  <a:pt x="2085299" y="919038"/>
                  <a:pt x="2092754" y="905626"/>
                  <a:pt x="2097746" y="889167"/>
                </a:cubicBezTo>
                <a:lnTo>
                  <a:pt x="2135050" y="776696"/>
                </a:lnTo>
                <a:lnTo>
                  <a:pt x="2297813" y="776696"/>
                </a:lnTo>
                <a:lnTo>
                  <a:pt x="2258037" y="893739"/>
                </a:lnTo>
                <a:cubicBezTo>
                  <a:pt x="2239387" y="948603"/>
                  <a:pt x="2206897" y="991732"/>
                  <a:pt x="2160568" y="1023127"/>
                </a:cubicBezTo>
                <a:cubicBezTo>
                  <a:pt x="2114238" y="1054521"/>
                  <a:pt x="2062727" y="1070218"/>
                  <a:pt x="2006034" y="1070218"/>
                </a:cubicBezTo>
                <a:cubicBezTo>
                  <a:pt x="1932882" y="1070218"/>
                  <a:pt x="1886472" y="1051626"/>
                  <a:pt x="1866802" y="1014440"/>
                </a:cubicBezTo>
                <a:cubicBezTo>
                  <a:pt x="1847133" y="977254"/>
                  <a:pt x="1850348" y="920257"/>
                  <a:pt x="1876447" y="843447"/>
                </a:cubicBezTo>
                <a:lnTo>
                  <a:pt x="1946684" y="636793"/>
                </a:lnTo>
                <a:cubicBezTo>
                  <a:pt x="1966363" y="578881"/>
                  <a:pt x="1988613" y="531789"/>
                  <a:pt x="2013435" y="495518"/>
                </a:cubicBezTo>
                <a:cubicBezTo>
                  <a:pt x="2038257" y="459247"/>
                  <a:pt x="2068559" y="431967"/>
                  <a:pt x="2104339" y="413679"/>
                </a:cubicBezTo>
                <a:cubicBezTo>
                  <a:pt x="2140120" y="395391"/>
                  <a:pt x="2184223" y="386247"/>
                  <a:pt x="2236649" y="386247"/>
                </a:cubicBezTo>
                <a:close/>
                <a:moveTo>
                  <a:pt x="1867969" y="237200"/>
                </a:moveTo>
                <a:lnTo>
                  <a:pt x="2027989" y="237200"/>
                </a:lnTo>
                <a:lnTo>
                  <a:pt x="1990085" y="348757"/>
                </a:lnTo>
                <a:lnTo>
                  <a:pt x="1830065" y="348757"/>
                </a:lnTo>
                <a:close/>
                <a:moveTo>
                  <a:pt x="622260" y="116128"/>
                </a:moveTo>
                <a:lnTo>
                  <a:pt x="783195" y="116128"/>
                </a:lnTo>
                <a:lnTo>
                  <a:pt x="624718" y="582472"/>
                </a:lnTo>
                <a:cubicBezTo>
                  <a:pt x="623261" y="586740"/>
                  <a:pt x="619374" y="598170"/>
                  <a:pt x="613059" y="616762"/>
                </a:cubicBezTo>
                <a:cubicBezTo>
                  <a:pt x="606744" y="635355"/>
                  <a:pt x="605187" y="648462"/>
                  <a:pt x="608387" y="656082"/>
                </a:cubicBezTo>
                <a:cubicBezTo>
                  <a:pt x="611588" y="663702"/>
                  <a:pt x="619284" y="667512"/>
                  <a:pt x="631476" y="667512"/>
                </a:cubicBezTo>
                <a:cubicBezTo>
                  <a:pt x="647935" y="667512"/>
                  <a:pt x="660630" y="660654"/>
                  <a:pt x="669559" y="646938"/>
                </a:cubicBezTo>
                <a:cubicBezTo>
                  <a:pt x="678489" y="633222"/>
                  <a:pt x="687302" y="613562"/>
                  <a:pt x="695998" y="587959"/>
                </a:cubicBezTo>
                <a:lnTo>
                  <a:pt x="697870" y="582472"/>
                </a:lnTo>
                <a:lnTo>
                  <a:pt x="857261" y="116128"/>
                </a:lnTo>
                <a:lnTo>
                  <a:pt x="1016367" y="116128"/>
                </a:lnTo>
                <a:lnTo>
                  <a:pt x="788896" y="785469"/>
                </a:lnTo>
                <a:lnTo>
                  <a:pt x="628876" y="785469"/>
                </a:lnTo>
                <a:lnTo>
                  <a:pt x="653122" y="714146"/>
                </a:lnTo>
                <a:cubicBezTo>
                  <a:pt x="632614" y="742188"/>
                  <a:pt x="612974" y="762304"/>
                  <a:pt x="594200" y="774496"/>
                </a:cubicBezTo>
                <a:cubicBezTo>
                  <a:pt x="575426" y="786688"/>
                  <a:pt x="551714" y="792784"/>
                  <a:pt x="523062" y="792784"/>
                </a:cubicBezTo>
                <a:cubicBezTo>
                  <a:pt x="473075" y="792784"/>
                  <a:pt x="443862" y="777849"/>
                  <a:pt x="435423" y="747979"/>
                </a:cubicBezTo>
                <a:cubicBezTo>
                  <a:pt x="426984" y="718108"/>
                  <a:pt x="432808" y="673608"/>
                  <a:pt x="452896" y="614476"/>
                </a:cubicBezTo>
                <a:close/>
                <a:moveTo>
                  <a:pt x="1270313" y="108813"/>
                </a:moveTo>
                <a:cubicBezTo>
                  <a:pt x="1400158" y="108813"/>
                  <a:pt x="1443120" y="173431"/>
                  <a:pt x="1399201" y="302666"/>
                </a:cubicBezTo>
                <a:lnTo>
                  <a:pt x="1394857" y="315468"/>
                </a:lnTo>
                <a:lnTo>
                  <a:pt x="1229351" y="315468"/>
                </a:lnTo>
                <a:lnTo>
                  <a:pt x="1238052" y="289864"/>
                </a:lnTo>
                <a:cubicBezTo>
                  <a:pt x="1243433" y="274015"/>
                  <a:pt x="1245450" y="260451"/>
                  <a:pt x="1244103" y="249174"/>
                </a:cubicBezTo>
                <a:cubicBezTo>
                  <a:pt x="1242755" y="237896"/>
                  <a:pt x="1235985" y="232257"/>
                  <a:pt x="1223793" y="232257"/>
                </a:cubicBezTo>
                <a:cubicBezTo>
                  <a:pt x="1212820" y="232257"/>
                  <a:pt x="1203350" y="235458"/>
                  <a:pt x="1195382" y="241858"/>
                </a:cubicBezTo>
                <a:cubicBezTo>
                  <a:pt x="1187415" y="248259"/>
                  <a:pt x="1181569" y="256946"/>
                  <a:pt x="1177844" y="267919"/>
                </a:cubicBezTo>
                <a:cubicBezTo>
                  <a:pt x="1169558" y="292303"/>
                  <a:pt x="1172582" y="311200"/>
                  <a:pt x="1186917" y="324612"/>
                </a:cubicBezTo>
                <a:lnTo>
                  <a:pt x="1261126" y="396849"/>
                </a:lnTo>
                <a:cubicBezTo>
                  <a:pt x="1287577" y="423062"/>
                  <a:pt x="1305020" y="451561"/>
                  <a:pt x="1313454" y="482346"/>
                </a:cubicBezTo>
                <a:cubicBezTo>
                  <a:pt x="1321888" y="513130"/>
                  <a:pt x="1318129" y="551992"/>
                  <a:pt x="1302174" y="598932"/>
                </a:cubicBezTo>
                <a:cubicBezTo>
                  <a:pt x="1281048" y="661111"/>
                  <a:pt x="1247108" y="708964"/>
                  <a:pt x="1200354" y="742492"/>
                </a:cubicBezTo>
                <a:cubicBezTo>
                  <a:pt x="1153601" y="776020"/>
                  <a:pt x="1098525" y="792784"/>
                  <a:pt x="1035126" y="792784"/>
                </a:cubicBezTo>
                <a:cubicBezTo>
                  <a:pt x="902843" y="792784"/>
                  <a:pt x="859490" y="725728"/>
                  <a:pt x="905067" y="591616"/>
                </a:cubicBezTo>
                <a:lnTo>
                  <a:pt x="924013" y="538581"/>
                </a:lnTo>
                <a:lnTo>
                  <a:pt x="1084033" y="538581"/>
                </a:lnTo>
                <a:lnTo>
                  <a:pt x="1058215" y="617220"/>
                </a:lnTo>
                <a:cubicBezTo>
                  <a:pt x="1052833" y="633069"/>
                  <a:pt x="1051790" y="645109"/>
                  <a:pt x="1055086" y="653338"/>
                </a:cubicBezTo>
                <a:cubicBezTo>
                  <a:pt x="1058382" y="661568"/>
                  <a:pt x="1067040" y="665683"/>
                  <a:pt x="1081061" y="665683"/>
                </a:cubicBezTo>
                <a:cubicBezTo>
                  <a:pt x="1102397" y="665683"/>
                  <a:pt x="1118970" y="648309"/>
                  <a:pt x="1130781" y="613562"/>
                </a:cubicBezTo>
                <a:cubicBezTo>
                  <a:pt x="1139487" y="587959"/>
                  <a:pt x="1141297" y="567842"/>
                  <a:pt x="1136210" y="553212"/>
                </a:cubicBezTo>
                <a:cubicBezTo>
                  <a:pt x="1131124" y="538581"/>
                  <a:pt x="1120404" y="523036"/>
                  <a:pt x="1104049" y="506577"/>
                </a:cubicBezTo>
                <a:lnTo>
                  <a:pt x="1041384" y="440740"/>
                </a:lnTo>
                <a:cubicBezTo>
                  <a:pt x="1019791" y="418185"/>
                  <a:pt x="1006685" y="394868"/>
                  <a:pt x="1002065" y="370789"/>
                </a:cubicBezTo>
                <a:cubicBezTo>
                  <a:pt x="997445" y="346710"/>
                  <a:pt x="1002594" y="312724"/>
                  <a:pt x="1017510" y="268833"/>
                </a:cubicBezTo>
                <a:cubicBezTo>
                  <a:pt x="1029111" y="234696"/>
                  <a:pt x="1047995" y="205587"/>
                  <a:pt x="1074160" y="181508"/>
                </a:cubicBezTo>
                <a:cubicBezTo>
                  <a:pt x="1100325" y="157429"/>
                  <a:pt x="1130415" y="139293"/>
                  <a:pt x="1164428" y="127101"/>
                </a:cubicBezTo>
                <a:cubicBezTo>
                  <a:pt x="1198442" y="114909"/>
                  <a:pt x="1233737" y="108813"/>
                  <a:pt x="1270313" y="108813"/>
                </a:cubicBezTo>
                <a:close/>
                <a:moveTo>
                  <a:pt x="1586333" y="0"/>
                </a:moveTo>
                <a:lnTo>
                  <a:pt x="1741782" y="0"/>
                </a:lnTo>
                <a:lnTo>
                  <a:pt x="1693618" y="141732"/>
                </a:lnTo>
                <a:lnTo>
                  <a:pt x="1739338" y="141732"/>
                </a:lnTo>
                <a:lnTo>
                  <a:pt x="1698005" y="263347"/>
                </a:lnTo>
                <a:lnTo>
                  <a:pt x="1652285" y="263347"/>
                </a:lnTo>
                <a:lnTo>
                  <a:pt x="1524569" y="639165"/>
                </a:lnTo>
                <a:cubicBezTo>
                  <a:pt x="1520635" y="650748"/>
                  <a:pt x="1518649" y="659282"/>
                  <a:pt x="1518611" y="664768"/>
                </a:cubicBezTo>
                <a:cubicBezTo>
                  <a:pt x="1518573" y="670255"/>
                  <a:pt x="1522516" y="672998"/>
                  <a:pt x="1530441" y="672998"/>
                </a:cubicBezTo>
                <a:cubicBezTo>
                  <a:pt x="1536537" y="672998"/>
                  <a:pt x="1542433" y="672693"/>
                  <a:pt x="1548129" y="672084"/>
                </a:cubicBezTo>
                <a:cubicBezTo>
                  <a:pt x="1553825" y="671474"/>
                  <a:pt x="1557587" y="671169"/>
                  <a:pt x="1559416" y="671169"/>
                </a:cubicBezTo>
                <a:lnTo>
                  <a:pt x="1522125" y="780897"/>
                </a:lnTo>
                <a:cubicBezTo>
                  <a:pt x="1512153" y="783336"/>
                  <a:pt x="1498013" y="785926"/>
                  <a:pt x="1479706" y="788670"/>
                </a:cubicBezTo>
                <a:cubicBezTo>
                  <a:pt x="1461399" y="791413"/>
                  <a:pt x="1444016" y="792784"/>
                  <a:pt x="1427557" y="792784"/>
                </a:cubicBezTo>
                <a:cubicBezTo>
                  <a:pt x="1385494" y="792784"/>
                  <a:pt x="1359543" y="783945"/>
                  <a:pt x="1349704" y="766267"/>
                </a:cubicBezTo>
                <a:cubicBezTo>
                  <a:pt x="1339865" y="748588"/>
                  <a:pt x="1341574" y="720242"/>
                  <a:pt x="1354833" y="681228"/>
                </a:cubicBezTo>
                <a:lnTo>
                  <a:pt x="1496837" y="263347"/>
                </a:lnTo>
                <a:lnTo>
                  <a:pt x="1452031" y="263347"/>
                </a:lnTo>
                <a:lnTo>
                  <a:pt x="1493365" y="141732"/>
                </a:lnTo>
                <a:lnTo>
                  <a:pt x="1538170" y="141732"/>
                </a:lnTo>
                <a:close/>
                <a:moveTo>
                  <a:pt x="445238" y="0"/>
                </a:moveTo>
                <a:lnTo>
                  <a:pt x="603430" y="0"/>
                </a:lnTo>
                <a:lnTo>
                  <a:pt x="403305" y="588873"/>
                </a:lnTo>
                <a:cubicBezTo>
                  <a:pt x="389427" y="629716"/>
                  <a:pt x="369179" y="665530"/>
                  <a:pt x="342561" y="696315"/>
                </a:cubicBezTo>
                <a:cubicBezTo>
                  <a:pt x="315944" y="727100"/>
                  <a:pt x="285309" y="750874"/>
                  <a:pt x="250657" y="767638"/>
                </a:cubicBezTo>
                <a:cubicBezTo>
                  <a:pt x="216005" y="784402"/>
                  <a:pt x="180086" y="792784"/>
                  <a:pt x="142901" y="792784"/>
                </a:cubicBezTo>
                <a:cubicBezTo>
                  <a:pt x="106934" y="792784"/>
                  <a:pt x="76704" y="785774"/>
                  <a:pt x="52211" y="771753"/>
                </a:cubicBezTo>
                <a:cubicBezTo>
                  <a:pt x="27717" y="757732"/>
                  <a:pt x="11696" y="737158"/>
                  <a:pt x="4148" y="710031"/>
                </a:cubicBezTo>
                <a:cubicBezTo>
                  <a:pt x="-3401" y="682904"/>
                  <a:pt x="-646" y="650138"/>
                  <a:pt x="12413" y="611733"/>
                </a:cubicBezTo>
                <a:lnTo>
                  <a:pt x="79221" y="415137"/>
                </a:lnTo>
                <a:lnTo>
                  <a:pt x="233755" y="415137"/>
                </a:lnTo>
                <a:lnTo>
                  <a:pt x="170047" y="602589"/>
                </a:lnTo>
                <a:cubicBezTo>
                  <a:pt x="165284" y="616610"/>
                  <a:pt x="164401" y="627735"/>
                  <a:pt x="167397" y="635965"/>
                </a:cubicBezTo>
                <a:cubicBezTo>
                  <a:pt x="170392" y="644194"/>
                  <a:pt x="177986" y="648309"/>
                  <a:pt x="190178" y="648309"/>
                </a:cubicBezTo>
                <a:cubicBezTo>
                  <a:pt x="201760" y="648309"/>
                  <a:pt x="211740" y="644499"/>
                  <a:pt x="220117" y="636879"/>
                </a:cubicBezTo>
                <a:cubicBezTo>
                  <a:pt x="228495" y="629259"/>
                  <a:pt x="235069" y="618439"/>
                  <a:pt x="239841" y="60441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 sz="7200" i="1" dirty="0">
              <a:solidFill>
                <a:schemeClr val="bg1">
                  <a:lumMod val="95000"/>
                  <a:alpha val="50000"/>
                </a:schemeClr>
              </a:solidFill>
              <a:latin typeface="Anton" panose="000005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28247-4807-4C3C-8DAB-6518F28D0E41}"/>
              </a:ext>
            </a:extLst>
          </p:cNvPr>
          <p:cNvGrpSpPr/>
          <p:nvPr userDrawn="1"/>
        </p:nvGrpSpPr>
        <p:grpSpPr>
          <a:xfrm>
            <a:off x="408587" y="6394749"/>
            <a:ext cx="2268454" cy="261610"/>
            <a:chOff x="242614" y="6328854"/>
            <a:chExt cx="2268454" cy="261610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86EE4A51-7BC7-4F0F-81F8-98EB4C521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614" y="6399940"/>
              <a:ext cx="121482" cy="119439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b="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E01ACC-FDAD-4B27-809A-8D04404B1228}"/>
                </a:ext>
              </a:extLst>
            </p:cNvPr>
            <p:cNvSpPr txBox="1"/>
            <p:nvPr/>
          </p:nvSpPr>
          <p:spPr>
            <a:xfrm>
              <a:off x="316236" y="6328854"/>
              <a:ext cx="2194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201</a:t>
              </a:r>
              <a:r>
                <a:rPr lang="id-ID" sz="11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r>
                <a:rPr lang="id-ID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Justice</a:t>
              </a:r>
              <a:r>
                <a:rPr lang="en-US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r>
                <a:rPr lang="id-ID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100" b="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All Rights Reserved</a:t>
              </a:r>
              <a:endParaRPr lang="id-ID" sz="1100" b="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EDDE3B-91A2-45E2-9144-B06DEA3844D2}"/>
              </a:ext>
            </a:extLst>
          </p:cNvPr>
          <p:cNvSpPr txBox="1"/>
          <p:nvPr userDrawn="1"/>
        </p:nvSpPr>
        <p:spPr>
          <a:xfrm rot="16200000">
            <a:off x="-967865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strike="noStrike" spc="6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16" name="Diagonal Stripe 15">
            <a:extLst>
              <a:ext uri="{FF2B5EF4-FFF2-40B4-BE49-F238E27FC236}">
                <a16:creationId xmlns:a16="http://schemas.microsoft.com/office/drawing/2014/main" id="{F0CF839A-5F21-44F8-A9F1-FBD736FA4DFA}"/>
              </a:ext>
            </a:extLst>
          </p:cNvPr>
          <p:cNvSpPr/>
          <p:nvPr userDrawn="1"/>
        </p:nvSpPr>
        <p:spPr>
          <a:xfrm>
            <a:off x="7759125" y="0"/>
            <a:ext cx="3982065" cy="3982065"/>
          </a:xfrm>
          <a:prstGeom prst="diagStripe">
            <a:avLst/>
          </a:prstGeom>
          <a:gradFill flip="none" rotWithShape="1">
            <a:gsLst>
              <a:gs pos="6000">
                <a:schemeClr val="bg1">
                  <a:lumMod val="95000"/>
                  <a:alpha val="46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DC1C68DF-EF08-4F22-A088-14CF1B6CE01C}"/>
              </a:ext>
            </a:extLst>
          </p:cNvPr>
          <p:cNvSpPr/>
          <p:nvPr userDrawn="1"/>
        </p:nvSpPr>
        <p:spPr>
          <a:xfrm rot="5400000" flipH="1">
            <a:off x="7086946" y="1797430"/>
            <a:ext cx="3263139" cy="3263139"/>
          </a:xfrm>
          <a:prstGeom prst="diagStripe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26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71" r:id="rId3"/>
    <p:sldLayoutId id="2147483672" r:id="rId4"/>
    <p:sldLayoutId id="2147483670" r:id="rId5"/>
    <p:sldLayoutId id="2147483669" r:id="rId6"/>
    <p:sldLayoutId id="2147483667" r:id="rId7"/>
    <p:sldLayoutId id="2147483656" r:id="rId8"/>
    <p:sldLayoutId id="2147483696" r:id="rId9"/>
    <p:sldLayoutId id="2147483655" r:id="rId10"/>
    <p:sldLayoutId id="2147483651" r:id="rId11"/>
    <p:sldLayoutId id="2147483673" r:id="rId12"/>
    <p:sldLayoutId id="2147483674" r:id="rId13"/>
    <p:sldLayoutId id="2147483668" r:id="rId14"/>
    <p:sldLayoutId id="2147483662" r:id="rId15"/>
    <p:sldLayoutId id="2147483663" r:id="rId16"/>
    <p:sldLayoutId id="2147483653" r:id="rId17"/>
    <p:sldLayoutId id="2147483654" r:id="rId18"/>
    <p:sldLayoutId id="2147483652" r:id="rId19"/>
    <p:sldLayoutId id="2147483664" r:id="rId20"/>
    <p:sldLayoutId id="2147483676" r:id="rId21"/>
    <p:sldLayoutId id="2147483666" r:id="rId22"/>
    <p:sldLayoutId id="2147483694" r:id="rId23"/>
    <p:sldLayoutId id="2147483679" r:id="rId24"/>
    <p:sldLayoutId id="2147483659" r:id="rId25"/>
    <p:sldLayoutId id="2147483658" r:id="rId26"/>
    <p:sldLayoutId id="2147483660" r:id="rId27"/>
    <p:sldLayoutId id="2147483690" r:id="rId28"/>
    <p:sldLayoutId id="2147483693" r:id="rId29"/>
    <p:sldLayoutId id="2147483697" r:id="rId30"/>
    <p:sldLayoutId id="2147483698" r:id="rId31"/>
    <p:sldLayoutId id="2147483699" r:id="rId32"/>
    <p:sldLayoutId id="2147483700" r:id="rId3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83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commerce360.com/article/e-commerce-sales-retail-sales-ten-year-review/" TargetMode="External"/><Relationship Id="rId3" Type="http://schemas.openxmlformats.org/officeDocument/2006/relationships/image" Target="../media/image52.jpeg"/><Relationship Id="rId7" Type="http://schemas.openxmlformats.org/officeDocument/2006/relationships/hyperlink" Target="https://www.statista.com/statistics/534123/e-commerce-share-of-retail-sales-worldwid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statista.com/statistics/251666/number-of-digital-buyers-worldwide/" TargetMode="External"/><Relationship Id="rId5" Type="http://schemas.openxmlformats.org/officeDocument/2006/relationships/hyperlink" Target="https://www.kaggle.com/c/ga-customer-revenue-prediction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53.jpeg"/><Relationship Id="rId9" Type="http://schemas.openxmlformats.org/officeDocument/2006/relationships/hyperlink" Target="https://towardsdatascience.com/data-driven-growth-with-python-part-3-customer-lifetime-value-prediction-6017802f2e0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7">
            <a:extLst>
              <a:ext uri="{FF2B5EF4-FFF2-40B4-BE49-F238E27FC236}">
                <a16:creationId xmlns:a16="http://schemas.microsoft.com/office/drawing/2014/main" id="{C1725B10-E1B6-48D2-A1F5-2895B57B1DB6}"/>
              </a:ext>
            </a:extLst>
          </p:cNvPr>
          <p:cNvSpPr txBox="1">
            <a:spLocks/>
          </p:cNvSpPr>
          <p:nvPr/>
        </p:nvSpPr>
        <p:spPr>
          <a:xfrm>
            <a:off x="1753664" y="1823791"/>
            <a:ext cx="5825886" cy="49212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5000" spc="0" dirty="0">
                <a:latin typeface="Aller" panose="020B0503030302020204" pitchFamily="34" charset="0"/>
              </a:rPr>
              <a:t>Analytics</a:t>
            </a:r>
            <a:endParaRPr lang="id-ID" sz="5000" spc="0" dirty="0">
              <a:latin typeface="Aller" panose="020B0503030302020204" pitchFamily="34" charset="0"/>
            </a:endParaRPr>
          </a:p>
        </p:txBody>
      </p:sp>
      <p:sp>
        <p:nvSpPr>
          <p:cNvPr id="52" name="Content Placeholder 8">
            <a:extLst>
              <a:ext uri="{FF2B5EF4-FFF2-40B4-BE49-F238E27FC236}">
                <a16:creationId xmlns:a16="http://schemas.microsoft.com/office/drawing/2014/main" id="{7F6D2139-2089-42B1-A7A9-148290DD0FBA}"/>
              </a:ext>
            </a:extLst>
          </p:cNvPr>
          <p:cNvSpPr txBox="1">
            <a:spLocks/>
          </p:cNvSpPr>
          <p:nvPr/>
        </p:nvSpPr>
        <p:spPr>
          <a:xfrm>
            <a:off x="1753663" y="2359979"/>
            <a:ext cx="5825885" cy="32701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d-ID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the right thing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CB192B9-0BC1-4800-B6FE-24795D07CF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b="24848"/>
          <a:stretch>
            <a:fillRect/>
          </a:stretch>
        </p:blipFill>
        <p:spPr>
          <a:xfrm>
            <a:off x="2687638" y="800100"/>
            <a:ext cx="8689975" cy="2914650"/>
          </a:xfr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FC048FE-C425-4C87-B1CD-40BD29762F7E}"/>
              </a:ext>
            </a:extLst>
          </p:cNvPr>
          <p:cNvGrpSpPr/>
          <p:nvPr/>
        </p:nvGrpSpPr>
        <p:grpSpPr>
          <a:xfrm>
            <a:off x="3998648" y="3677562"/>
            <a:ext cx="8781717" cy="1372284"/>
            <a:chOff x="5663956" y="2145178"/>
            <a:chExt cx="7658839" cy="1372284"/>
          </a:xfrm>
        </p:grpSpPr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B3DF0573-DA1E-4B51-A93E-656BA7356600}"/>
                </a:ext>
              </a:extLst>
            </p:cNvPr>
            <p:cNvSpPr/>
            <p:nvPr/>
          </p:nvSpPr>
          <p:spPr>
            <a:xfrm>
              <a:off x="7041691" y="2670768"/>
              <a:ext cx="5839938" cy="846694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" name="AutoShape 114">
              <a:extLst>
                <a:ext uri="{FF2B5EF4-FFF2-40B4-BE49-F238E27FC236}">
                  <a16:creationId xmlns:a16="http://schemas.microsoft.com/office/drawing/2014/main" id="{F3143ADF-0D1C-4199-AC3E-7A1A4B43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3956" y="2145178"/>
              <a:ext cx="58879" cy="588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43327-B1E3-49A8-9539-C41B9AFD2212}"/>
                </a:ext>
              </a:extLst>
            </p:cNvPr>
            <p:cNvSpPr txBox="1"/>
            <p:nvPr/>
          </p:nvSpPr>
          <p:spPr>
            <a:xfrm>
              <a:off x="7706531" y="2840748"/>
              <a:ext cx="56162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Google Merchandise Store</a:t>
              </a:r>
              <a:endParaRPr lang="id-ID" sz="3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0B605-CE9D-44C1-A350-E3ADFA5929F2}"/>
              </a:ext>
            </a:extLst>
          </p:cNvPr>
          <p:cNvGrpSpPr/>
          <p:nvPr/>
        </p:nvGrpSpPr>
        <p:grpSpPr>
          <a:xfrm>
            <a:off x="8623289" y="419926"/>
            <a:ext cx="2916266" cy="109729"/>
            <a:chOff x="5360136" y="3714455"/>
            <a:chExt cx="2916266" cy="1097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94A1A7C-A49D-4D7B-8995-8342C8BECAF0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A6F4C68-91EA-4745-94EC-31B1975DCCB0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6CE5AE3-0906-403A-8414-CBF7C68ED8C6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A93072-3144-4096-85CC-C34A82CF52B6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A57D4A-3695-499F-86F3-C54ED5021275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D1DF8D-82A3-48D7-B084-62A85266889F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F94F0E5-9A11-4A7E-97EA-89C751197F67}"/>
              </a:ext>
            </a:extLst>
          </p:cNvPr>
          <p:cNvSpPr/>
          <p:nvPr/>
        </p:nvSpPr>
        <p:spPr>
          <a:xfrm>
            <a:off x="404381" y="5853706"/>
            <a:ext cx="3158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| Carrie Lu | Daniela Matinho |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| Hanna Kerr | Yuling GU |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CF1667-4D45-4071-8BBE-4DA66975D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083" y1="34875" x2="14083" y2="34875"/>
                        <a14:foregroundMark x1="41333" y1="49125" x2="41333" y2="49125"/>
                        <a14:foregroundMark x1="41333" y1="49125" x2="42083" y2="56000"/>
                        <a14:foregroundMark x1="42083" y1="56000" x2="42083" y2="56000"/>
                        <a14:foregroundMark x1="25750" y1="56000" x2="25750" y2="56000"/>
                        <a14:foregroundMark x1="38917" y1="61750" x2="38917" y2="61750"/>
                        <a14:foregroundMark x1="31083" y1="48125" x2="31083" y2="48125"/>
                        <a14:foregroundMark x1="31083" y1="48125" x2="31083" y2="48125"/>
                        <a14:foregroundMark x1="31083" y1="48125" x2="31083" y2="48125"/>
                        <a14:foregroundMark x1="26667" y1="50125" x2="26667" y2="50125"/>
                        <a14:foregroundMark x1="64000" y1="60750" x2="64000" y2="60750"/>
                        <a14:foregroundMark x1="76333" y1="52875" x2="76333" y2="52875"/>
                        <a14:foregroundMark x1="76333" y1="48250" x2="76333" y2="48250"/>
                        <a14:foregroundMark x1="76417" y1="38875" x2="76417" y2="38875"/>
                        <a14:foregroundMark x1="88083" y1="50625" x2="88083" y2="50625"/>
                        <a14:foregroundMark x1="75667" y1="50000" x2="75667" y2="50000"/>
                        <a14:foregroundMark x1="75667" y1="50000" x2="75667" y2="50000"/>
                        <a14:foregroundMark x1="75583" y1="40375" x2="75583" y2="40375"/>
                        <a14:foregroundMark x1="76167" y1="55750" x2="76167" y2="55750"/>
                        <a14:foregroundMark x1="76167" y1="55750" x2="76167" y2="5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314" y="-821904"/>
            <a:ext cx="5372204" cy="35189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CECC79-EA1F-4976-B39B-24CDECC59FC1}"/>
              </a:ext>
            </a:extLst>
          </p:cNvPr>
          <p:cNvSpPr/>
          <p:nvPr/>
        </p:nvSpPr>
        <p:spPr>
          <a:xfrm>
            <a:off x="6579041" y="5219826"/>
            <a:ext cx="58028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Mining Principles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B44F888-D959-4718-9E8B-E4F3E0DB5C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4378603" y="6189532"/>
            <a:ext cx="2281827" cy="668468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94F7DA65-1DC2-4A07-BA3B-30C22BA1E291}"/>
              </a:ext>
            </a:extLst>
          </p:cNvPr>
          <p:cNvSpPr/>
          <p:nvPr/>
        </p:nvSpPr>
        <p:spPr>
          <a:xfrm rot="16200000">
            <a:off x="11226355" y="5892020"/>
            <a:ext cx="1069652" cy="107929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/>
        </p:nvSpPr>
        <p:spPr>
          <a:xfrm>
            <a:off x="621290" y="362587"/>
            <a:ext cx="79272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Arial"/>
              <a:buNone/>
            </a:pPr>
            <a:r>
              <a:rPr lang="en-US" sz="4000" dirty="0">
                <a:solidFill>
                  <a:srgbClr val="595959"/>
                </a:solidFill>
                <a:latin typeface="Aller"/>
              </a:rPr>
              <a:t>Graph Analysis</a:t>
            </a:r>
            <a:endParaRPr sz="4000" dirty="0">
              <a:solidFill>
                <a:srgbClr val="595959"/>
              </a:solidFill>
              <a:latin typeface="Aller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47"/>
          <p:cNvGrpSpPr/>
          <p:nvPr/>
        </p:nvGrpSpPr>
        <p:grpSpPr>
          <a:xfrm>
            <a:off x="774115" y="1325529"/>
            <a:ext cx="2916087" cy="109919"/>
            <a:chOff x="5360136" y="3714317"/>
            <a:chExt cx="2916087" cy="109919"/>
          </a:xfrm>
        </p:grpSpPr>
        <p:grpSp>
          <p:nvGrpSpPr>
            <p:cNvPr id="241" name="Google Shape;241;p47"/>
            <p:cNvGrpSpPr/>
            <p:nvPr/>
          </p:nvGrpSpPr>
          <p:grpSpPr>
            <a:xfrm>
              <a:off x="5811252" y="3714317"/>
              <a:ext cx="2464972" cy="109718"/>
              <a:chOff x="1830602" y="3990970"/>
              <a:chExt cx="3869657" cy="172241"/>
            </a:xfrm>
          </p:grpSpPr>
          <p:sp>
            <p:nvSpPr>
              <p:cNvPr id="242" name="Google Shape;242;p47"/>
              <p:cNvSpPr/>
              <p:nvPr/>
            </p:nvSpPr>
            <p:spPr>
              <a:xfrm>
                <a:off x="1830602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7"/>
              <p:cNvSpPr/>
              <p:nvPr/>
            </p:nvSpPr>
            <p:spPr>
              <a:xfrm>
                <a:off x="2972425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7"/>
              <p:cNvSpPr/>
              <p:nvPr/>
            </p:nvSpPr>
            <p:spPr>
              <a:xfrm>
                <a:off x="3893703" y="3990970"/>
                <a:ext cx="1806556" cy="172241"/>
              </a:xfrm>
              <a:custGeom>
                <a:avLst/>
                <a:gdLst/>
                <a:ahLst/>
                <a:cxnLst/>
                <a:rect l="l" t="t" r="r" b="b"/>
                <a:pathLst>
                  <a:path w="1806556" h="172241" extrusionOk="0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7"/>
              <p:cNvSpPr/>
              <p:nvPr/>
            </p:nvSpPr>
            <p:spPr>
              <a:xfrm>
                <a:off x="2051147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6" name="Google Shape;246;p47"/>
            <p:cNvSpPr/>
            <p:nvPr/>
          </p:nvSpPr>
          <p:spPr>
            <a:xfrm>
              <a:off x="5360136" y="3714461"/>
              <a:ext cx="658653" cy="109776"/>
            </a:xfrm>
            <a:custGeom>
              <a:avLst/>
              <a:gdLst/>
              <a:ahLst/>
              <a:cxnLst/>
              <a:rect l="l" t="t" r="r" b="b"/>
              <a:pathLst>
                <a:path w="571499" h="95250" extrusionOk="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7" name="Google Shape;247;p47"/>
          <p:cNvPicPr preferRelativeResize="0"/>
          <p:nvPr/>
        </p:nvPicPr>
        <p:blipFill rotWithShape="1">
          <a:blip r:embed="rId3">
            <a:alphaModFix/>
          </a:blip>
          <a:srcRect t="6059"/>
          <a:stretch/>
        </p:blipFill>
        <p:spPr>
          <a:xfrm>
            <a:off x="212674" y="3421660"/>
            <a:ext cx="5390683" cy="3248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47"/>
          <p:cNvGrpSpPr/>
          <p:nvPr/>
        </p:nvGrpSpPr>
        <p:grpSpPr>
          <a:xfrm>
            <a:off x="3658982" y="3564943"/>
            <a:ext cx="3768414" cy="698370"/>
            <a:chOff x="4939210" y="1923967"/>
            <a:chExt cx="2596500" cy="623100"/>
          </a:xfrm>
        </p:grpSpPr>
        <p:sp>
          <p:nvSpPr>
            <p:cNvPr id="249" name="Google Shape;249;p47"/>
            <p:cNvSpPr/>
            <p:nvPr/>
          </p:nvSpPr>
          <p:spPr>
            <a:xfrm>
              <a:off x="4939210" y="1923967"/>
              <a:ext cx="2596500" cy="623100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0" name="Google Shape;250;p47"/>
            <p:cNvGrpSpPr/>
            <p:nvPr/>
          </p:nvGrpSpPr>
          <p:grpSpPr>
            <a:xfrm>
              <a:off x="5618769" y="2099496"/>
              <a:ext cx="198886" cy="289932"/>
              <a:chOff x="3582988" y="3510757"/>
              <a:chExt cx="319086" cy="465156"/>
            </a:xfrm>
          </p:grpSpPr>
          <p:sp>
            <p:nvSpPr>
              <p:cNvPr id="251" name="Google Shape;251;p47"/>
              <p:cNvSpPr/>
              <p:nvPr/>
            </p:nvSpPr>
            <p:spPr>
              <a:xfrm>
                <a:off x="3582988" y="3510757"/>
                <a:ext cx="319086" cy="4651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52" name="Google Shape;252;p47"/>
              <p:cNvSpPr/>
              <p:nvPr/>
            </p:nvSpPr>
            <p:spPr>
              <a:xfrm>
                <a:off x="3655219" y="3583782"/>
                <a:ext cx="94446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53" name="Google Shape;253;p47"/>
            <p:cNvSpPr txBox="1"/>
            <p:nvPr/>
          </p:nvSpPr>
          <p:spPr>
            <a:xfrm>
              <a:off x="5504219" y="2040864"/>
              <a:ext cx="20178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Abnormal User</a:t>
              </a:r>
              <a:endParaRPr sz="2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54" name="Google Shape;254;p47"/>
          <p:cNvPicPr preferRelativeResize="0"/>
          <p:nvPr/>
        </p:nvPicPr>
        <p:blipFill rotWithShape="1">
          <a:blip r:embed="rId4">
            <a:alphaModFix/>
          </a:blip>
          <a:srcRect l="6725" b="2733"/>
          <a:stretch/>
        </p:blipFill>
        <p:spPr>
          <a:xfrm>
            <a:off x="8406000" y="628178"/>
            <a:ext cx="3471780" cy="2931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47"/>
          <p:cNvGrpSpPr/>
          <p:nvPr/>
        </p:nvGrpSpPr>
        <p:grpSpPr>
          <a:xfrm>
            <a:off x="739434" y="1892072"/>
            <a:ext cx="3599985" cy="698370"/>
            <a:chOff x="4939210" y="1923967"/>
            <a:chExt cx="2692383" cy="623100"/>
          </a:xfrm>
        </p:grpSpPr>
        <p:sp>
          <p:nvSpPr>
            <p:cNvPr id="256" name="Google Shape;256;p47"/>
            <p:cNvSpPr/>
            <p:nvPr/>
          </p:nvSpPr>
          <p:spPr>
            <a:xfrm>
              <a:off x="4939210" y="1923967"/>
              <a:ext cx="2596500" cy="623100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7" name="Google Shape;257;p47"/>
            <p:cNvGrpSpPr/>
            <p:nvPr/>
          </p:nvGrpSpPr>
          <p:grpSpPr>
            <a:xfrm>
              <a:off x="5618769" y="2099496"/>
              <a:ext cx="198886" cy="289932"/>
              <a:chOff x="3582988" y="3510757"/>
              <a:chExt cx="319086" cy="465156"/>
            </a:xfrm>
          </p:grpSpPr>
          <p:sp>
            <p:nvSpPr>
              <p:cNvPr id="258" name="Google Shape;258;p47"/>
              <p:cNvSpPr/>
              <p:nvPr/>
            </p:nvSpPr>
            <p:spPr>
              <a:xfrm>
                <a:off x="3582988" y="3510757"/>
                <a:ext cx="319086" cy="4651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59" name="Google Shape;259;p47"/>
              <p:cNvSpPr/>
              <p:nvPr/>
            </p:nvSpPr>
            <p:spPr>
              <a:xfrm>
                <a:off x="3655219" y="3583782"/>
                <a:ext cx="94446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60" name="Google Shape;260;p47"/>
            <p:cNvSpPr txBox="1"/>
            <p:nvPr/>
          </p:nvSpPr>
          <p:spPr>
            <a:xfrm>
              <a:off x="5615899" y="2040864"/>
              <a:ext cx="2015694" cy="415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Revenue</a:t>
              </a:r>
              <a:endParaRPr sz="2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61" name="Google Shape;261;p47"/>
          <p:cNvSpPr txBox="1"/>
          <p:nvPr/>
        </p:nvSpPr>
        <p:spPr>
          <a:xfrm>
            <a:off x="4081569" y="1168643"/>
            <a:ext cx="4620000" cy="20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Node is User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Edge revenue group for each transaction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96900" lvl="1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Log revenue rounded to tens place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96900" lvl="1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Remove zeros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 transactions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Google Shape;262;p47"/>
          <p:cNvSpPr txBox="1"/>
          <p:nvPr/>
        </p:nvSpPr>
        <p:spPr>
          <a:xfrm>
            <a:off x="5263741" y="4346418"/>
            <a:ext cx="4620000" cy="20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Subset of Users</a:t>
            </a:r>
          </a:p>
          <a:p>
            <a:pPr marL="596900" lvl="1">
              <a:buSzPts val="14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Had transactions from more than one country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Node and Edge similar to Revenue group</a:t>
            </a:r>
          </a:p>
          <a:p>
            <a:pPr marL="596900" lvl="1">
              <a:buSzPts val="14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Edge not transformed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(Not Set) country code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C35FDA-B4E0-4EA1-82F9-1463BD417C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8;p48">
            <a:extLst>
              <a:ext uri="{FF2B5EF4-FFF2-40B4-BE49-F238E27FC236}">
                <a16:creationId xmlns:a16="http://schemas.microsoft.com/office/drawing/2014/main" id="{D16D5BF1-61BC-46C2-83E8-30F43BAE3B57}"/>
              </a:ext>
            </a:extLst>
          </p:cNvPr>
          <p:cNvSpPr txBox="1"/>
          <p:nvPr/>
        </p:nvSpPr>
        <p:spPr>
          <a:xfrm>
            <a:off x="1021080" y="720775"/>
            <a:ext cx="6944720" cy="48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rgbClr val="595959"/>
                </a:solidFill>
                <a:latin typeface="Aller"/>
              </a:rPr>
              <a:t>Two different approaches</a:t>
            </a:r>
            <a:endParaRPr sz="4000" dirty="0">
              <a:solidFill>
                <a:srgbClr val="595959"/>
              </a:solidFill>
              <a:latin typeface="Aller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269;p48">
            <a:extLst>
              <a:ext uri="{FF2B5EF4-FFF2-40B4-BE49-F238E27FC236}">
                <a16:creationId xmlns:a16="http://schemas.microsoft.com/office/drawing/2014/main" id="{0D1F4E8C-9F7B-4719-AF8F-D575A89271B2}"/>
              </a:ext>
            </a:extLst>
          </p:cNvPr>
          <p:cNvGrpSpPr/>
          <p:nvPr/>
        </p:nvGrpSpPr>
        <p:grpSpPr>
          <a:xfrm>
            <a:off x="1143897" y="1368120"/>
            <a:ext cx="2916087" cy="109919"/>
            <a:chOff x="5360136" y="3714317"/>
            <a:chExt cx="2916087" cy="109919"/>
          </a:xfrm>
        </p:grpSpPr>
        <p:grpSp>
          <p:nvGrpSpPr>
            <p:cNvPr id="6" name="Google Shape;270;p48">
              <a:extLst>
                <a:ext uri="{FF2B5EF4-FFF2-40B4-BE49-F238E27FC236}">
                  <a16:creationId xmlns:a16="http://schemas.microsoft.com/office/drawing/2014/main" id="{9B27512B-6017-49FC-BAA3-6CB4035FB66F}"/>
                </a:ext>
              </a:extLst>
            </p:cNvPr>
            <p:cNvGrpSpPr/>
            <p:nvPr/>
          </p:nvGrpSpPr>
          <p:grpSpPr>
            <a:xfrm>
              <a:off x="5811252" y="3714317"/>
              <a:ext cx="2464972" cy="109718"/>
              <a:chOff x="1830602" y="3990970"/>
              <a:chExt cx="3869657" cy="172241"/>
            </a:xfrm>
          </p:grpSpPr>
          <p:sp>
            <p:nvSpPr>
              <p:cNvPr id="8" name="Google Shape;271;p48">
                <a:extLst>
                  <a:ext uri="{FF2B5EF4-FFF2-40B4-BE49-F238E27FC236}">
                    <a16:creationId xmlns:a16="http://schemas.microsoft.com/office/drawing/2014/main" id="{31029E79-04C2-4DD9-B7ED-451BE0211F8A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272;p48">
                <a:extLst>
                  <a:ext uri="{FF2B5EF4-FFF2-40B4-BE49-F238E27FC236}">
                    <a16:creationId xmlns:a16="http://schemas.microsoft.com/office/drawing/2014/main" id="{C742EF32-EDB1-46B9-8A28-0B815E55D26A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273;p48">
                <a:extLst>
                  <a:ext uri="{FF2B5EF4-FFF2-40B4-BE49-F238E27FC236}">
                    <a16:creationId xmlns:a16="http://schemas.microsoft.com/office/drawing/2014/main" id="{D142B9E1-61C5-4590-B45A-5F74A52A8EB7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1"/>
              </a:xfrm>
              <a:custGeom>
                <a:avLst/>
                <a:gdLst/>
                <a:ahLst/>
                <a:cxnLst/>
                <a:rect l="l" t="t" r="r" b="b"/>
                <a:pathLst>
                  <a:path w="1806556" h="172241" extrusionOk="0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274;p48">
                <a:extLst>
                  <a:ext uri="{FF2B5EF4-FFF2-40B4-BE49-F238E27FC236}">
                    <a16:creationId xmlns:a16="http://schemas.microsoft.com/office/drawing/2014/main" id="{10381838-1EC6-4EE0-A126-624970B8B5AA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275;p48">
              <a:extLst>
                <a:ext uri="{FF2B5EF4-FFF2-40B4-BE49-F238E27FC236}">
                  <a16:creationId xmlns:a16="http://schemas.microsoft.com/office/drawing/2014/main" id="{A01660F9-D4BF-4D38-B979-3717D575D9B3}"/>
                </a:ext>
              </a:extLst>
            </p:cNvPr>
            <p:cNvSpPr/>
            <p:nvPr/>
          </p:nvSpPr>
          <p:spPr>
            <a:xfrm>
              <a:off x="5360136" y="3714461"/>
              <a:ext cx="658653" cy="109776"/>
            </a:xfrm>
            <a:custGeom>
              <a:avLst/>
              <a:gdLst/>
              <a:ahLst/>
              <a:cxnLst/>
              <a:rect l="l" t="t" r="r" b="b"/>
              <a:pathLst>
                <a:path w="571499" h="95250" extrusionOk="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B85726A-FB16-4B05-8D28-B82125C5F3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B576F2-839C-40DD-9E46-9AA064F37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75" y="554616"/>
            <a:ext cx="3563510" cy="53740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1E6283-F32B-4308-B6FF-DFDF3AC4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15" y="1821190"/>
            <a:ext cx="3049841" cy="4895961"/>
          </a:xfrm>
          <a:prstGeom prst="rect">
            <a:avLst/>
          </a:prstGeom>
        </p:spPr>
      </p:pic>
      <p:grpSp>
        <p:nvGrpSpPr>
          <p:cNvPr id="25" name="Google Shape;276;p48">
            <a:extLst>
              <a:ext uri="{FF2B5EF4-FFF2-40B4-BE49-F238E27FC236}">
                <a16:creationId xmlns:a16="http://schemas.microsoft.com/office/drawing/2014/main" id="{2B88B25B-608A-4E0C-BC08-23CCDCEBC5CE}"/>
              </a:ext>
            </a:extLst>
          </p:cNvPr>
          <p:cNvGrpSpPr/>
          <p:nvPr/>
        </p:nvGrpSpPr>
        <p:grpSpPr>
          <a:xfrm>
            <a:off x="331349" y="1650962"/>
            <a:ext cx="3082617" cy="720611"/>
            <a:chOff x="4838960" y="1002794"/>
            <a:chExt cx="2596500" cy="623100"/>
          </a:xfrm>
        </p:grpSpPr>
        <p:sp>
          <p:nvSpPr>
            <p:cNvPr id="26" name="Google Shape;277;p48">
              <a:extLst>
                <a:ext uri="{FF2B5EF4-FFF2-40B4-BE49-F238E27FC236}">
                  <a16:creationId xmlns:a16="http://schemas.microsoft.com/office/drawing/2014/main" id="{FE085CEB-4367-4D42-9F4D-490CADD041C4}"/>
                </a:ext>
              </a:extLst>
            </p:cNvPr>
            <p:cNvSpPr/>
            <p:nvPr/>
          </p:nvSpPr>
          <p:spPr>
            <a:xfrm>
              <a:off x="4838960" y="1002794"/>
              <a:ext cx="2596500" cy="623100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1;p48">
              <a:extLst>
                <a:ext uri="{FF2B5EF4-FFF2-40B4-BE49-F238E27FC236}">
                  <a16:creationId xmlns:a16="http://schemas.microsoft.com/office/drawing/2014/main" id="{B1950CF3-4F7D-4726-85F3-50397C294306}"/>
                </a:ext>
              </a:extLst>
            </p:cNvPr>
            <p:cNvSpPr txBox="1"/>
            <p:nvPr/>
          </p:nvSpPr>
          <p:spPr>
            <a:xfrm>
              <a:off x="5183586" y="1142015"/>
              <a:ext cx="1995557" cy="315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Customer level</a:t>
              </a:r>
              <a:endParaRPr sz="2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" name="Google Shape;276;p48">
            <a:extLst>
              <a:ext uri="{FF2B5EF4-FFF2-40B4-BE49-F238E27FC236}">
                <a16:creationId xmlns:a16="http://schemas.microsoft.com/office/drawing/2014/main" id="{27A76AF3-176F-42CE-A74A-201E4E458FFF}"/>
              </a:ext>
            </a:extLst>
          </p:cNvPr>
          <p:cNvGrpSpPr/>
          <p:nvPr/>
        </p:nvGrpSpPr>
        <p:grpSpPr>
          <a:xfrm>
            <a:off x="7787357" y="718729"/>
            <a:ext cx="3544469" cy="720611"/>
            <a:chOff x="10396363" y="737769"/>
            <a:chExt cx="2596500" cy="623100"/>
          </a:xfrm>
        </p:grpSpPr>
        <p:sp>
          <p:nvSpPr>
            <p:cNvPr id="32" name="Google Shape;277;p48">
              <a:extLst>
                <a:ext uri="{FF2B5EF4-FFF2-40B4-BE49-F238E27FC236}">
                  <a16:creationId xmlns:a16="http://schemas.microsoft.com/office/drawing/2014/main" id="{9D699AF5-9CA7-49B9-B394-9DB2A27E7596}"/>
                </a:ext>
              </a:extLst>
            </p:cNvPr>
            <p:cNvSpPr/>
            <p:nvPr/>
          </p:nvSpPr>
          <p:spPr>
            <a:xfrm>
              <a:off x="10396363" y="737769"/>
              <a:ext cx="2596500" cy="623100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81;p48">
              <a:extLst>
                <a:ext uri="{FF2B5EF4-FFF2-40B4-BE49-F238E27FC236}">
                  <a16:creationId xmlns:a16="http://schemas.microsoft.com/office/drawing/2014/main" id="{686F1CE3-4981-4063-810D-0DE602AA131E}"/>
                </a:ext>
              </a:extLst>
            </p:cNvPr>
            <p:cNvSpPr txBox="1"/>
            <p:nvPr/>
          </p:nvSpPr>
          <p:spPr>
            <a:xfrm>
              <a:off x="10752705" y="859037"/>
              <a:ext cx="20178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Transaction level</a:t>
              </a:r>
              <a:endParaRPr sz="2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3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amond 25">
            <a:extLst>
              <a:ext uri="{FF2B5EF4-FFF2-40B4-BE49-F238E27FC236}">
                <a16:creationId xmlns:a16="http://schemas.microsoft.com/office/drawing/2014/main" id="{A8F4F7CC-12C1-4744-AE27-D30C662B8883}"/>
              </a:ext>
            </a:extLst>
          </p:cNvPr>
          <p:cNvSpPr/>
          <p:nvPr/>
        </p:nvSpPr>
        <p:spPr>
          <a:xfrm>
            <a:off x="7909615" y="-4340130"/>
            <a:ext cx="8524415" cy="8524415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8" name="Google Shape;268;p48"/>
          <p:cNvSpPr txBox="1"/>
          <p:nvPr/>
        </p:nvSpPr>
        <p:spPr>
          <a:xfrm>
            <a:off x="1021080" y="720775"/>
            <a:ext cx="6944720" cy="48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rgbClr val="595959"/>
                </a:solidFill>
                <a:latin typeface="Aller"/>
              </a:rPr>
              <a:t>Costumer Level Modeling</a:t>
            </a:r>
            <a:endParaRPr sz="4000" dirty="0">
              <a:solidFill>
                <a:srgbClr val="595959"/>
              </a:solidFill>
              <a:latin typeface="Aller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48"/>
          <p:cNvGrpSpPr/>
          <p:nvPr/>
        </p:nvGrpSpPr>
        <p:grpSpPr>
          <a:xfrm>
            <a:off x="1143897" y="1368120"/>
            <a:ext cx="2916087" cy="109919"/>
            <a:chOff x="5360136" y="3714317"/>
            <a:chExt cx="2916087" cy="109919"/>
          </a:xfrm>
        </p:grpSpPr>
        <p:grpSp>
          <p:nvGrpSpPr>
            <p:cNvPr id="270" name="Google Shape;270;p48"/>
            <p:cNvGrpSpPr/>
            <p:nvPr/>
          </p:nvGrpSpPr>
          <p:grpSpPr>
            <a:xfrm>
              <a:off x="5811252" y="3714317"/>
              <a:ext cx="2464972" cy="109718"/>
              <a:chOff x="1830602" y="3990970"/>
              <a:chExt cx="3869657" cy="172241"/>
            </a:xfrm>
          </p:grpSpPr>
          <p:sp>
            <p:nvSpPr>
              <p:cNvPr id="271" name="Google Shape;271;p48"/>
              <p:cNvSpPr/>
              <p:nvPr/>
            </p:nvSpPr>
            <p:spPr>
              <a:xfrm>
                <a:off x="1830602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48"/>
              <p:cNvSpPr/>
              <p:nvPr/>
            </p:nvSpPr>
            <p:spPr>
              <a:xfrm>
                <a:off x="2972425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8"/>
              <p:cNvSpPr/>
              <p:nvPr/>
            </p:nvSpPr>
            <p:spPr>
              <a:xfrm>
                <a:off x="3893703" y="3990970"/>
                <a:ext cx="1806556" cy="172241"/>
              </a:xfrm>
              <a:custGeom>
                <a:avLst/>
                <a:gdLst/>
                <a:ahLst/>
                <a:cxnLst/>
                <a:rect l="l" t="t" r="r" b="b"/>
                <a:pathLst>
                  <a:path w="1806556" h="172241" extrusionOk="0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48"/>
              <p:cNvSpPr/>
              <p:nvPr/>
            </p:nvSpPr>
            <p:spPr>
              <a:xfrm>
                <a:off x="2051147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5" name="Google Shape;275;p48"/>
            <p:cNvSpPr/>
            <p:nvPr/>
          </p:nvSpPr>
          <p:spPr>
            <a:xfrm>
              <a:off x="5360136" y="3714461"/>
              <a:ext cx="658653" cy="109776"/>
            </a:xfrm>
            <a:custGeom>
              <a:avLst/>
              <a:gdLst/>
              <a:ahLst/>
              <a:cxnLst/>
              <a:rect l="l" t="t" r="r" b="b"/>
              <a:pathLst>
                <a:path w="571499" h="95250" extrusionOk="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48"/>
          <p:cNvGrpSpPr/>
          <p:nvPr/>
        </p:nvGrpSpPr>
        <p:grpSpPr>
          <a:xfrm>
            <a:off x="553128" y="1686000"/>
            <a:ext cx="3322179" cy="698370"/>
            <a:chOff x="4951318" y="1923967"/>
            <a:chExt cx="2837531" cy="623100"/>
          </a:xfrm>
        </p:grpSpPr>
        <p:sp>
          <p:nvSpPr>
            <p:cNvPr id="277" name="Google Shape;277;p48"/>
            <p:cNvSpPr/>
            <p:nvPr/>
          </p:nvSpPr>
          <p:spPr>
            <a:xfrm>
              <a:off x="4951318" y="1923967"/>
              <a:ext cx="2596500" cy="623100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8" name="Google Shape;278;p48"/>
            <p:cNvGrpSpPr/>
            <p:nvPr/>
          </p:nvGrpSpPr>
          <p:grpSpPr>
            <a:xfrm>
              <a:off x="5618769" y="2099496"/>
              <a:ext cx="198886" cy="289932"/>
              <a:chOff x="3582988" y="3510757"/>
              <a:chExt cx="319086" cy="465156"/>
            </a:xfrm>
          </p:grpSpPr>
          <p:sp>
            <p:nvSpPr>
              <p:cNvPr id="279" name="Google Shape;279;p48"/>
              <p:cNvSpPr/>
              <p:nvPr/>
            </p:nvSpPr>
            <p:spPr>
              <a:xfrm>
                <a:off x="3582988" y="3510757"/>
                <a:ext cx="319086" cy="4651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dirty="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80" name="Google Shape;280;p48"/>
              <p:cNvSpPr/>
              <p:nvPr/>
            </p:nvSpPr>
            <p:spPr>
              <a:xfrm>
                <a:off x="3655219" y="3583782"/>
                <a:ext cx="94446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dirty="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81" name="Google Shape;281;p48"/>
            <p:cNvSpPr txBox="1"/>
            <p:nvPr/>
          </p:nvSpPr>
          <p:spPr>
            <a:xfrm>
              <a:off x="5771049" y="2040864"/>
              <a:ext cx="20178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Goal</a:t>
              </a:r>
              <a:endParaRPr sz="2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82" name="Google Shape;282;p48"/>
          <p:cNvSpPr/>
          <p:nvPr/>
        </p:nvSpPr>
        <p:spPr>
          <a:xfrm>
            <a:off x="553128" y="2638506"/>
            <a:ext cx="29952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rPr>
              <a:t>        Predict the log of the revenue per user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4601500" y="2447825"/>
            <a:ext cx="4462932" cy="18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230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+mj-lt"/>
              <a:buAutoNum type="romanUcPeriod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Aggregate data per user ID</a:t>
            </a:r>
          </a:p>
          <a:p>
            <a:pPr marL="62230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+mj-lt"/>
              <a:buAutoNum type="romanUcPeriod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Sum of the original revenue and log of the sum per user</a:t>
            </a: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62230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+mj-lt"/>
              <a:buAutoNum type="romanUcPeriod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Build Model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35000" marR="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+mj-lt"/>
              <a:buAutoNum type="romanUcPeriod"/>
            </a:pP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635000" marR="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+mj-lt"/>
              <a:buAutoNum type="romanUcPeriod"/>
            </a:pP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grpSp>
        <p:nvGrpSpPr>
          <p:cNvPr id="284" name="Google Shape;284;p48"/>
          <p:cNvGrpSpPr/>
          <p:nvPr/>
        </p:nvGrpSpPr>
        <p:grpSpPr>
          <a:xfrm>
            <a:off x="4576007" y="1686000"/>
            <a:ext cx="3314051" cy="698370"/>
            <a:chOff x="4939210" y="1923967"/>
            <a:chExt cx="2830588" cy="623100"/>
          </a:xfrm>
        </p:grpSpPr>
        <p:sp>
          <p:nvSpPr>
            <p:cNvPr id="285" name="Google Shape;285;p48"/>
            <p:cNvSpPr/>
            <p:nvPr/>
          </p:nvSpPr>
          <p:spPr>
            <a:xfrm>
              <a:off x="4939210" y="1923967"/>
              <a:ext cx="2596500" cy="623100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6" name="Google Shape;286;p48"/>
            <p:cNvGrpSpPr/>
            <p:nvPr/>
          </p:nvGrpSpPr>
          <p:grpSpPr>
            <a:xfrm>
              <a:off x="5618769" y="2099496"/>
              <a:ext cx="198886" cy="289932"/>
              <a:chOff x="3582988" y="3510757"/>
              <a:chExt cx="319086" cy="465156"/>
            </a:xfrm>
          </p:grpSpPr>
          <p:sp>
            <p:nvSpPr>
              <p:cNvPr id="287" name="Google Shape;287;p48"/>
              <p:cNvSpPr/>
              <p:nvPr/>
            </p:nvSpPr>
            <p:spPr>
              <a:xfrm>
                <a:off x="3582988" y="3510757"/>
                <a:ext cx="319086" cy="4651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dirty="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88" name="Google Shape;288;p48"/>
              <p:cNvSpPr/>
              <p:nvPr/>
            </p:nvSpPr>
            <p:spPr>
              <a:xfrm>
                <a:off x="3655219" y="3583782"/>
                <a:ext cx="94446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dirty="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89" name="Google Shape;289;p48"/>
            <p:cNvSpPr txBox="1"/>
            <p:nvPr/>
          </p:nvSpPr>
          <p:spPr>
            <a:xfrm>
              <a:off x="5751998" y="2019944"/>
              <a:ext cx="20178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Steps</a:t>
              </a:r>
              <a:endParaRPr sz="2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BCF6FCD-9C00-4BBF-A656-D848BAE643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sp>
        <p:nvSpPr>
          <p:cNvPr id="27" name="Diamond 26">
            <a:extLst>
              <a:ext uri="{FF2B5EF4-FFF2-40B4-BE49-F238E27FC236}">
                <a16:creationId xmlns:a16="http://schemas.microsoft.com/office/drawing/2014/main" id="{430C68DC-DAB0-450B-9E55-13DCB8BA5524}"/>
              </a:ext>
            </a:extLst>
          </p:cNvPr>
          <p:cNvSpPr/>
          <p:nvPr/>
        </p:nvSpPr>
        <p:spPr>
          <a:xfrm>
            <a:off x="8832392" y="-275332"/>
            <a:ext cx="3443810" cy="3443810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DDDE0F3D-CEB4-484A-B5EA-4336934A108B}"/>
              </a:ext>
            </a:extLst>
          </p:cNvPr>
          <p:cNvSpPr>
            <a:spLocks/>
          </p:cNvSpPr>
          <p:nvPr/>
        </p:nvSpPr>
        <p:spPr bwMode="auto">
          <a:xfrm>
            <a:off x="606650" y="2620056"/>
            <a:ext cx="399899" cy="399592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717DD-8C60-44AF-ACFD-7E91A3892055}"/>
                  </a:ext>
                </a:extLst>
              </p:cNvPr>
              <p:cNvSpPr/>
              <p:nvPr/>
            </p:nvSpPr>
            <p:spPr>
              <a:xfrm>
                <a:off x="249600" y="4241455"/>
                <a:ext cx="4287821" cy="890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revenue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transaction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level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revenue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user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level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717DD-8C60-44AF-ACFD-7E91A3892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0" y="4241455"/>
                <a:ext cx="4287821" cy="890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0EC5B9-DF04-41BC-A6A2-8D27F6F2914E}"/>
                  </a:ext>
                </a:extLst>
              </p:cNvPr>
              <p:cNvSpPr/>
              <p:nvPr/>
            </p:nvSpPr>
            <p:spPr>
              <a:xfrm>
                <a:off x="2556490" y="5377448"/>
                <a:ext cx="6096000" cy="10402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𝑢𝑠𝑒𝑟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Aggregate</m:t>
                                  </m:r>
                                </m:e>
                              </m:groupChr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p>
                      </m:sSup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Transform</m:t>
                              </m:r>
                            </m:e>
                          </m:groupCh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𝑙𝑜𝑔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p>
                          </m:sSubSup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Model</m:t>
                                  </m:r>
                                </m:e>
                              </m:groupChr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𝑙𝑜𝑔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box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0EC5B9-DF04-41BC-A6A2-8D27F6F29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490" y="5377448"/>
                <a:ext cx="6096000" cy="1040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7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B8CA1-EB0C-4C15-84BD-A5733E974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1" y="2377323"/>
            <a:ext cx="6187976" cy="34064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BA9D09-9B11-45A3-9969-09CABBDACA2C}"/>
              </a:ext>
            </a:extLst>
          </p:cNvPr>
          <p:cNvSpPr/>
          <p:nvPr/>
        </p:nvSpPr>
        <p:spPr>
          <a:xfrm>
            <a:off x="3451643" y="811175"/>
            <a:ext cx="5522024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B0503030302020204" pitchFamily="34" charset="0"/>
              </a:rPr>
              <a:t>Modeling: Customer level</a:t>
            </a:r>
            <a:endParaRPr lang="id-ID" sz="4000" dirty="0">
              <a:solidFill>
                <a:schemeClr val="tx1">
                  <a:lumMod val="65000"/>
                  <a:lumOff val="35000"/>
                </a:schemeClr>
              </a:solidFill>
              <a:latin typeface="Aller" panose="020B05030303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CE1D64D-A6DB-4FBF-B8F1-C1702CB2C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383935"/>
              </p:ext>
            </p:extLst>
          </p:nvPr>
        </p:nvGraphicFramePr>
        <p:xfrm>
          <a:off x="2961089" y="3371670"/>
          <a:ext cx="81280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94514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779860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71186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656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RMSE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RMSE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Cross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9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70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0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397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Light 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0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Gradient Boosting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1.569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1.549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1.589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3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776786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0D55BF9C-6E1E-40E9-B908-446900F599D4}"/>
              </a:ext>
            </a:extLst>
          </p:cNvPr>
          <p:cNvGrpSpPr/>
          <p:nvPr/>
        </p:nvGrpSpPr>
        <p:grpSpPr>
          <a:xfrm>
            <a:off x="3560182" y="1592054"/>
            <a:ext cx="2916266" cy="109729"/>
            <a:chOff x="5360136" y="3714455"/>
            <a:chExt cx="2916266" cy="1097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CBA961-F322-4C02-8ADE-E3E9A9A01A83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A92B6AA-13D8-44E2-835D-A48FB5D0A00D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6C928D3-B56A-4A2C-A1AE-877A6821D9B8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C007477-C113-40C7-9760-C32A4B4AD8A3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8C6A33E-FF4A-41FC-B37D-07AF9E93B9F2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5C0824-78DB-4C3D-A860-9084B68D189C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269FB4-0055-4424-B756-AFF33CF74BD0}"/>
              </a:ext>
            </a:extLst>
          </p:cNvPr>
          <p:cNvGrpSpPr/>
          <p:nvPr/>
        </p:nvGrpSpPr>
        <p:grpSpPr>
          <a:xfrm>
            <a:off x="2151605" y="3086507"/>
            <a:ext cx="3174706" cy="570326"/>
            <a:chOff x="4939210" y="1923967"/>
            <a:chExt cx="2596424" cy="623114"/>
          </a:xfrm>
          <a:solidFill>
            <a:srgbClr val="00B050"/>
          </a:solidFill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6FA864F9-C786-4481-BD84-23402AAA9FA8}"/>
                </a:ext>
              </a:extLst>
            </p:cNvPr>
            <p:cNvSpPr/>
            <p:nvPr/>
          </p:nvSpPr>
          <p:spPr>
            <a:xfrm>
              <a:off x="4939210" y="1923967"/>
              <a:ext cx="2596424" cy="623114"/>
            </a:xfrm>
            <a:prstGeom prst="parallelogram">
              <a:avLst>
                <a:gd name="adj" fmla="val 104006"/>
              </a:avLst>
            </a:prstGeom>
            <a:grpFill/>
            <a:ln>
              <a:noFill/>
            </a:ln>
            <a:effectLst>
              <a:outerShdw blurRad="1270000" dist="736600" dir="10200000" sx="87000" sy="87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7B1BFD3-EFF7-4114-9186-98922D10EBF9}"/>
                </a:ext>
              </a:extLst>
            </p:cNvPr>
            <p:cNvGrpSpPr/>
            <p:nvPr/>
          </p:nvGrpSpPr>
          <p:grpSpPr>
            <a:xfrm>
              <a:off x="5618931" y="2099658"/>
              <a:ext cx="198902" cy="289942"/>
              <a:chOff x="3582988" y="3510757"/>
              <a:chExt cx="319088" cy="465138"/>
            </a:xfrm>
            <a:grpFill/>
          </p:grpSpPr>
          <p:sp>
            <p:nvSpPr>
              <p:cNvPr id="16" name="AutoShape 113">
                <a:extLst>
                  <a:ext uri="{FF2B5EF4-FFF2-40B4-BE49-F238E27FC236}">
                    <a16:creationId xmlns:a16="http://schemas.microsoft.com/office/drawing/2014/main" id="{D9F0D030-0A01-4E84-87F8-F485D4ACE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" name="AutoShape 114">
                <a:extLst>
                  <a:ext uri="{FF2B5EF4-FFF2-40B4-BE49-F238E27FC236}">
                    <a16:creationId xmlns:a16="http://schemas.microsoft.com/office/drawing/2014/main" id="{877BF7A1-CEE9-4A72-A7F0-BF6012093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D25545-FD20-4F83-A6B8-6B547D528C3D}"/>
                </a:ext>
              </a:extLst>
            </p:cNvPr>
            <p:cNvSpPr txBox="1"/>
            <p:nvPr/>
          </p:nvSpPr>
          <p:spPr>
            <a:xfrm>
              <a:off x="5341972" y="1965593"/>
              <a:ext cx="1970485" cy="521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Models used</a:t>
              </a:r>
              <a:endParaRPr lang="id-ID" sz="2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419360F-A20E-4951-A5A6-DDA3A1D322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pic>
        <p:nvPicPr>
          <p:cNvPr id="30" name="Google Shape;305;p49">
            <a:extLst>
              <a:ext uri="{FF2B5EF4-FFF2-40B4-BE49-F238E27FC236}">
                <a16:creationId xmlns:a16="http://schemas.microsoft.com/office/drawing/2014/main" id="{E40C4139-DA4C-44B2-9E9B-64255E0A06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242" y="587037"/>
            <a:ext cx="2772959" cy="1606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705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amond 25">
            <a:extLst>
              <a:ext uri="{FF2B5EF4-FFF2-40B4-BE49-F238E27FC236}">
                <a16:creationId xmlns:a16="http://schemas.microsoft.com/office/drawing/2014/main" id="{A8F4F7CC-12C1-4744-AE27-D30C662B8883}"/>
              </a:ext>
            </a:extLst>
          </p:cNvPr>
          <p:cNvSpPr/>
          <p:nvPr/>
        </p:nvSpPr>
        <p:spPr>
          <a:xfrm>
            <a:off x="7909615" y="-4340130"/>
            <a:ext cx="8524415" cy="8524415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8" name="Google Shape;268;p48"/>
          <p:cNvSpPr txBox="1"/>
          <p:nvPr/>
        </p:nvSpPr>
        <p:spPr>
          <a:xfrm>
            <a:off x="929900" y="720775"/>
            <a:ext cx="70359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rgbClr val="595959"/>
                </a:solidFill>
                <a:latin typeface="Aller"/>
              </a:rPr>
              <a:t>Transaction Level Modeling</a:t>
            </a:r>
            <a:endParaRPr sz="4000" dirty="0">
              <a:solidFill>
                <a:srgbClr val="595959"/>
              </a:solidFill>
              <a:latin typeface="Aller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48"/>
          <p:cNvGrpSpPr/>
          <p:nvPr/>
        </p:nvGrpSpPr>
        <p:grpSpPr>
          <a:xfrm>
            <a:off x="1143897" y="1368120"/>
            <a:ext cx="2916087" cy="109919"/>
            <a:chOff x="5360136" y="3714317"/>
            <a:chExt cx="2916087" cy="109919"/>
          </a:xfrm>
        </p:grpSpPr>
        <p:grpSp>
          <p:nvGrpSpPr>
            <p:cNvPr id="270" name="Google Shape;270;p48"/>
            <p:cNvGrpSpPr/>
            <p:nvPr/>
          </p:nvGrpSpPr>
          <p:grpSpPr>
            <a:xfrm>
              <a:off x="5811252" y="3714317"/>
              <a:ext cx="2464972" cy="109718"/>
              <a:chOff x="1830602" y="3990970"/>
              <a:chExt cx="3869657" cy="172241"/>
            </a:xfrm>
          </p:grpSpPr>
          <p:sp>
            <p:nvSpPr>
              <p:cNvPr id="271" name="Google Shape;271;p48"/>
              <p:cNvSpPr/>
              <p:nvPr/>
            </p:nvSpPr>
            <p:spPr>
              <a:xfrm>
                <a:off x="1830602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48"/>
              <p:cNvSpPr/>
              <p:nvPr/>
            </p:nvSpPr>
            <p:spPr>
              <a:xfrm>
                <a:off x="2972425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8"/>
              <p:cNvSpPr/>
              <p:nvPr/>
            </p:nvSpPr>
            <p:spPr>
              <a:xfrm>
                <a:off x="3893703" y="3990970"/>
                <a:ext cx="1806556" cy="172241"/>
              </a:xfrm>
              <a:custGeom>
                <a:avLst/>
                <a:gdLst/>
                <a:ahLst/>
                <a:cxnLst/>
                <a:rect l="l" t="t" r="r" b="b"/>
                <a:pathLst>
                  <a:path w="1806556" h="172241" extrusionOk="0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48"/>
              <p:cNvSpPr/>
              <p:nvPr/>
            </p:nvSpPr>
            <p:spPr>
              <a:xfrm>
                <a:off x="2051147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5" name="Google Shape;275;p48"/>
            <p:cNvSpPr/>
            <p:nvPr/>
          </p:nvSpPr>
          <p:spPr>
            <a:xfrm>
              <a:off x="5360136" y="3714461"/>
              <a:ext cx="658653" cy="109776"/>
            </a:xfrm>
            <a:custGeom>
              <a:avLst/>
              <a:gdLst/>
              <a:ahLst/>
              <a:cxnLst/>
              <a:rect l="l" t="t" r="r" b="b"/>
              <a:pathLst>
                <a:path w="571499" h="95250" extrusionOk="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48"/>
          <p:cNvGrpSpPr/>
          <p:nvPr/>
        </p:nvGrpSpPr>
        <p:grpSpPr>
          <a:xfrm>
            <a:off x="553128" y="1686000"/>
            <a:ext cx="3322179" cy="698370"/>
            <a:chOff x="4951318" y="1923967"/>
            <a:chExt cx="2837531" cy="623100"/>
          </a:xfrm>
        </p:grpSpPr>
        <p:sp>
          <p:nvSpPr>
            <p:cNvPr id="277" name="Google Shape;277;p48"/>
            <p:cNvSpPr/>
            <p:nvPr/>
          </p:nvSpPr>
          <p:spPr>
            <a:xfrm>
              <a:off x="4951318" y="1923967"/>
              <a:ext cx="2596500" cy="623100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8" name="Google Shape;278;p48"/>
            <p:cNvGrpSpPr/>
            <p:nvPr/>
          </p:nvGrpSpPr>
          <p:grpSpPr>
            <a:xfrm>
              <a:off x="5618769" y="2099496"/>
              <a:ext cx="198886" cy="289932"/>
              <a:chOff x="3582988" y="3510757"/>
              <a:chExt cx="319086" cy="465156"/>
            </a:xfrm>
          </p:grpSpPr>
          <p:sp>
            <p:nvSpPr>
              <p:cNvPr id="279" name="Google Shape;279;p48"/>
              <p:cNvSpPr/>
              <p:nvPr/>
            </p:nvSpPr>
            <p:spPr>
              <a:xfrm>
                <a:off x="3582988" y="3510757"/>
                <a:ext cx="319086" cy="4651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80" name="Google Shape;280;p48"/>
              <p:cNvSpPr/>
              <p:nvPr/>
            </p:nvSpPr>
            <p:spPr>
              <a:xfrm>
                <a:off x="3655219" y="3583782"/>
                <a:ext cx="94446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81" name="Google Shape;281;p48"/>
            <p:cNvSpPr txBox="1"/>
            <p:nvPr/>
          </p:nvSpPr>
          <p:spPr>
            <a:xfrm>
              <a:off x="5771049" y="2040864"/>
              <a:ext cx="20178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Goal</a:t>
              </a:r>
              <a:endParaRPr sz="2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82" name="Google Shape;282;p48"/>
          <p:cNvSpPr/>
          <p:nvPr/>
        </p:nvSpPr>
        <p:spPr>
          <a:xfrm>
            <a:off x="553128" y="2638506"/>
            <a:ext cx="29952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rPr>
              <a:t>        Want to predict the transaction level revenue as well as compare our results to the aggregated data 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4601500" y="2447825"/>
            <a:ext cx="6034500" cy="18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230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+mj-lt"/>
              <a:buAutoNum type="romanUcPeriod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Log Revenue </a:t>
            </a: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62230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+mj-lt"/>
              <a:buAutoNum type="romanUcPeriod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Build Model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230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+mj-lt"/>
              <a:buAutoNum type="romanUcPeriod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Exponentiate Predicted values</a:t>
            </a: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62230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+mj-lt"/>
              <a:buAutoNum type="romanUcPeriod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Aggregate Sum over User ID </a:t>
            </a: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62230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+mj-lt"/>
              <a:buAutoNum type="romanUcPeriod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Log Predicted</a:t>
            </a: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62230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+mj-lt"/>
              <a:buAutoNum type="romanUcPeriod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Compare values to Aggregate Log Revenue </a:t>
            </a: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635000" marR="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+mj-lt"/>
              <a:buAutoNum type="romanUcPeriod"/>
            </a:pP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635000" marR="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+mj-lt"/>
              <a:buAutoNum type="romanUcPeriod"/>
            </a:pPr>
            <a:endParaRPr sz="19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grpSp>
        <p:nvGrpSpPr>
          <p:cNvPr id="284" name="Google Shape;284;p48"/>
          <p:cNvGrpSpPr/>
          <p:nvPr/>
        </p:nvGrpSpPr>
        <p:grpSpPr>
          <a:xfrm>
            <a:off x="4576007" y="1686000"/>
            <a:ext cx="3255431" cy="698370"/>
            <a:chOff x="4939210" y="1923967"/>
            <a:chExt cx="2780518" cy="623100"/>
          </a:xfrm>
        </p:grpSpPr>
        <p:sp>
          <p:nvSpPr>
            <p:cNvPr id="285" name="Google Shape;285;p48"/>
            <p:cNvSpPr/>
            <p:nvPr/>
          </p:nvSpPr>
          <p:spPr>
            <a:xfrm>
              <a:off x="4939210" y="1923967"/>
              <a:ext cx="2596500" cy="623100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6" name="Google Shape;286;p48"/>
            <p:cNvGrpSpPr/>
            <p:nvPr/>
          </p:nvGrpSpPr>
          <p:grpSpPr>
            <a:xfrm>
              <a:off x="5618769" y="2099496"/>
              <a:ext cx="198886" cy="289932"/>
              <a:chOff x="3582988" y="3510757"/>
              <a:chExt cx="319086" cy="465156"/>
            </a:xfrm>
          </p:grpSpPr>
          <p:sp>
            <p:nvSpPr>
              <p:cNvPr id="287" name="Google Shape;287;p48"/>
              <p:cNvSpPr/>
              <p:nvPr/>
            </p:nvSpPr>
            <p:spPr>
              <a:xfrm>
                <a:off x="3582988" y="3510757"/>
                <a:ext cx="319086" cy="4651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88" name="Google Shape;288;p48"/>
              <p:cNvSpPr/>
              <p:nvPr/>
            </p:nvSpPr>
            <p:spPr>
              <a:xfrm>
                <a:off x="3655219" y="3583782"/>
                <a:ext cx="94446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89" name="Google Shape;289;p48"/>
            <p:cNvSpPr txBox="1"/>
            <p:nvPr/>
          </p:nvSpPr>
          <p:spPr>
            <a:xfrm>
              <a:off x="5701928" y="2040864"/>
              <a:ext cx="20178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Steps</a:t>
              </a:r>
              <a:endParaRPr sz="2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50" y="4627876"/>
            <a:ext cx="10113623" cy="22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F6FCD-9C00-4BBF-A656-D848BAE643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sp>
        <p:nvSpPr>
          <p:cNvPr id="27" name="Diamond 26">
            <a:extLst>
              <a:ext uri="{FF2B5EF4-FFF2-40B4-BE49-F238E27FC236}">
                <a16:creationId xmlns:a16="http://schemas.microsoft.com/office/drawing/2014/main" id="{430C68DC-DAB0-450B-9E55-13DCB8BA5524}"/>
              </a:ext>
            </a:extLst>
          </p:cNvPr>
          <p:cNvSpPr/>
          <p:nvPr/>
        </p:nvSpPr>
        <p:spPr>
          <a:xfrm>
            <a:off x="8832392" y="-275332"/>
            <a:ext cx="3443810" cy="3443810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DDDE0F3D-CEB4-484A-B5EA-4336934A108B}"/>
              </a:ext>
            </a:extLst>
          </p:cNvPr>
          <p:cNvSpPr>
            <a:spLocks/>
          </p:cNvSpPr>
          <p:nvPr/>
        </p:nvSpPr>
        <p:spPr bwMode="auto">
          <a:xfrm>
            <a:off x="606650" y="2620056"/>
            <a:ext cx="399899" cy="399592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8C28B-441F-4C39-B74D-D65B43C4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7" y="2370585"/>
            <a:ext cx="6142252" cy="3421677"/>
          </a:xfrm>
          <a:prstGeom prst="rect">
            <a:avLst/>
          </a:prstGeom>
        </p:spPr>
      </p:pic>
      <p:sp>
        <p:nvSpPr>
          <p:cNvPr id="296" name="Google Shape;296;p49"/>
          <p:cNvSpPr/>
          <p:nvPr/>
        </p:nvSpPr>
        <p:spPr>
          <a:xfrm>
            <a:off x="3451652" y="811175"/>
            <a:ext cx="7383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595959"/>
                </a:solidFill>
                <a:latin typeface="Aller"/>
                <a:ea typeface="Arial"/>
                <a:cs typeface="Arial"/>
                <a:sym typeface="Arial"/>
              </a:rPr>
              <a:t>Modeling: </a:t>
            </a:r>
            <a:r>
              <a:rPr lang="en-US" sz="4000" dirty="0">
                <a:solidFill>
                  <a:srgbClr val="595959"/>
                </a:solidFill>
                <a:latin typeface="Aller"/>
              </a:rPr>
              <a:t>Transaction Level</a:t>
            </a:r>
            <a:endParaRPr sz="4000" dirty="0">
              <a:solidFill>
                <a:srgbClr val="595959"/>
              </a:solidFill>
              <a:latin typeface="Aller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49"/>
          <p:cNvGrpSpPr/>
          <p:nvPr/>
        </p:nvGrpSpPr>
        <p:grpSpPr>
          <a:xfrm>
            <a:off x="3560183" y="1550212"/>
            <a:ext cx="2916266" cy="109729"/>
            <a:chOff x="5360136" y="3714455"/>
            <a:chExt cx="2916266" cy="109729"/>
          </a:xfrm>
        </p:grpSpPr>
        <p:grpSp>
          <p:nvGrpSpPr>
            <p:cNvPr id="299" name="Google Shape;299;p49"/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300" name="Google Shape;300;p49"/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49"/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49"/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/>
                <a:ahLst/>
                <a:cxnLst/>
                <a:rect l="l" t="t" r="r" b="b"/>
                <a:pathLst>
                  <a:path w="1806556" h="172241" extrusionOk="0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49"/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" name="Google Shape;304;p49"/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/>
              <a:ahLst/>
              <a:cxnLst/>
              <a:rect l="l" t="t" r="r" b="b"/>
              <a:pathLst>
                <a:path w="571499" h="95250" extrusionOk="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5" name="Google Shape;30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242" y="587037"/>
            <a:ext cx="2772959" cy="160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4F3FB3-3709-4CA2-B671-9460C45D4F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graphicFrame>
        <p:nvGraphicFramePr>
          <p:cNvPr id="297" name="Google Shape;297;p49"/>
          <p:cNvGraphicFramePr/>
          <p:nvPr>
            <p:extLst>
              <p:ext uri="{D42A27DB-BD31-4B8C-83A1-F6EECF244321}">
                <p14:modId xmlns:p14="http://schemas.microsoft.com/office/powerpoint/2010/main" val="1442496818"/>
              </p:ext>
            </p:extLst>
          </p:nvPr>
        </p:nvGraphicFramePr>
        <p:xfrm>
          <a:off x="2412449" y="3334726"/>
          <a:ext cx="8128000" cy="259595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Models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RMSE Train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RMSE Test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Cross Validation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Linear Regression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1.780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1.724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1.781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XGBoost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1.553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1.556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1.573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Gradient Boosting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1.554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1.557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1.575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Random Forest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1.587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1.575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1.596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Light GBM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1.505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1.552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1.560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Decision Tree</a:t>
                      </a:r>
                      <a:endParaRPr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1.488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2.188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2.226</a:t>
                      </a:r>
                      <a:endParaRPr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06" name="Google Shape;306;p49"/>
          <p:cNvGrpSpPr/>
          <p:nvPr/>
        </p:nvGrpSpPr>
        <p:grpSpPr>
          <a:xfrm>
            <a:off x="1685029" y="3049563"/>
            <a:ext cx="3174706" cy="570326"/>
            <a:chOff x="4939210" y="1923967"/>
            <a:chExt cx="2596424" cy="623114"/>
          </a:xfrm>
        </p:grpSpPr>
        <p:sp>
          <p:nvSpPr>
            <p:cNvPr id="307" name="Google Shape;307;p49"/>
            <p:cNvSpPr/>
            <p:nvPr/>
          </p:nvSpPr>
          <p:spPr>
            <a:xfrm>
              <a:off x="4939210" y="1923967"/>
              <a:ext cx="2596424" cy="623114"/>
            </a:xfrm>
            <a:prstGeom prst="parallelogram">
              <a:avLst>
                <a:gd name="adj" fmla="val 104006"/>
              </a:avLst>
            </a:prstGeom>
            <a:solidFill>
              <a:srgbClr val="00B050"/>
            </a:solidFill>
            <a:ln>
              <a:noFill/>
            </a:ln>
            <a:effectLst>
              <a:outerShdw blurRad="1270000" dist="736600" dir="10200000" sx="87000" sy="87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" name="Google Shape;308;p49"/>
            <p:cNvGrpSpPr/>
            <p:nvPr/>
          </p:nvGrpSpPr>
          <p:grpSpPr>
            <a:xfrm>
              <a:off x="5618931" y="2099658"/>
              <a:ext cx="198902" cy="289942"/>
              <a:chOff x="3582988" y="3510757"/>
              <a:chExt cx="319088" cy="465138"/>
            </a:xfrm>
          </p:grpSpPr>
          <p:sp>
            <p:nvSpPr>
              <p:cNvPr id="309" name="Google Shape;309;p49"/>
              <p:cNvSpPr/>
              <p:nvPr/>
            </p:nvSpPr>
            <p:spPr>
              <a:xfrm>
                <a:off x="3582988" y="3510757"/>
                <a:ext cx="319088" cy="46513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10" name="Google Shape;310;p49"/>
              <p:cNvSpPr/>
              <p:nvPr/>
            </p:nvSpPr>
            <p:spPr>
              <a:xfrm>
                <a:off x="3655219" y="3583782"/>
                <a:ext cx="94456" cy="944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11" name="Google Shape;311;p49"/>
            <p:cNvSpPr txBox="1"/>
            <p:nvPr/>
          </p:nvSpPr>
          <p:spPr>
            <a:xfrm>
              <a:off x="5341972" y="1965593"/>
              <a:ext cx="1970485" cy="521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Models used</a:t>
              </a:r>
              <a:endParaRPr sz="25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7">
            <a:extLst>
              <a:ext uri="{FF2B5EF4-FFF2-40B4-BE49-F238E27FC236}">
                <a16:creationId xmlns:a16="http://schemas.microsoft.com/office/drawing/2014/main" id="{C1725B10-E1B6-48D2-A1F5-2895B57B1DB6}"/>
              </a:ext>
            </a:extLst>
          </p:cNvPr>
          <p:cNvSpPr txBox="1">
            <a:spLocks/>
          </p:cNvSpPr>
          <p:nvPr/>
        </p:nvSpPr>
        <p:spPr>
          <a:xfrm>
            <a:off x="205285" y="433784"/>
            <a:ext cx="11831201" cy="6915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spc="0" dirty="0">
                <a:latin typeface="Aller" panose="020B0503030302020204" pitchFamily="34" charset="0"/>
              </a:rPr>
              <a:t>Customer Segmentation &amp; Life Time Value Prediction</a:t>
            </a:r>
            <a:endParaRPr lang="id-ID" sz="4000" spc="0" dirty="0">
              <a:latin typeface="Aller" panose="020B05030303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0B605-CE9D-44C1-A350-E3ADFA5929F2}"/>
              </a:ext>
            </a:extLst>
          </p:cNvPr>
          <p:cNvGrpSpPr/>
          <p:nvPr/>
        </p:nvGrpSpPr>
        <p:grpSpPr>
          <a:xfrm>
            <a:off x="378028" y="1120393"/>
            <a:ext cx="2916266" cy="109729"/>
            <a:chOff x="5360136" y="3714455"/>
            <a:chExt cx="2916266" cy="1097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94A1A7C-A49D-4D7B-8995-8342C8BECAF0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A6F4C68-91EA-4745-94EC-31B1975DCCB0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6CE5AE3-0906-403A-8414-CBF7C68ED8C6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A93072-3144-4096-85CC-C34A82CF52B6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A57D4A-3695-499F-86F3-C54ED5021275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D1DF8D-82A3-48D7-B084-62A85266889F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B4737D5-C212-41E3-86D8-BC37134A84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7BE6C-EE8A-4EDF-9E29-FA335974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580" y="2231571"/>
            <a:ext cx="2181723" cy="121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0C3B95-B9B0-4E23-BE11-028997064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580" y="3800354"/>
            <a:ext cx="2181722" cy="1183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45236-0EC3-4B50-A7A1-EC01936FA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580" y="5464039"/>
            <a:ext cx="2184130" cy="7078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8124DE0-FE8A-455F-8AA4-6CE8C24183EA}"/>
              </a:ext>
            </a:extLst>
          </p:cNvPr>
          <p:cNvGrpSpPr/>
          <p:nvPr/>
        </p:nvGrpSpPr>
        <p:grpSpPr>
          <a:xfrm>
            <a:off x="131690" y="1274912"/>
            <a:ext cx="11831201" cy="773234"/>
            <a:chOff x="1532439" y="1478322"/>
            <a:chExt cx="10430452" cy="77323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B7A7FEF-5B60-4D99-BE92-AE3FBBA2339C}"/>
                </a:ext>
              </a:extLst>
            </p:cNvPr>
            <p:cNvCxnSpPr>
              <a:cxnSpLocks/>
            </p:cNvCxnSpPr>
            <p:nvPr/>
          </p:nvCxnSpPr>
          <p:spPr>
            <a:xfrm>
              <a:off x="1734532" y="1847654"/>
              <a:ext cx="1009141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941F9C-9AEE-4D07-B445-FB09C93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9021460" y="1659118"/>
              <a:ext cx="0" cy="1885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BFA1F-9FD4-4304-8544-7632D1D4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736108" y="1660688"/>
              <a:ext cx="0" cy="1885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16DAFA-01FA-4014-A3C3-3FD002DFF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539982" y="1660686"/>
              <a:ext cx="0" cy="1885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3B5E64-D626-4F30-8097-5426BEC03CDA}"/>
                </a:ext>
              </a:extLst>
            </p:cNvPr>
            <p:cNvSpPr txBox="1"/>
            <p:nvPr/>
          </p:nvSpPr>
          <p:spPr>
            <a:xfrm>
              <a:off x="1532439" y="1882224"/>
              <a:ext cx="607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cs typeface="Segoe UI" panose="020B0502040204020203" pitchFamily="34" charset="0"/>
                </a:rPr>
                <a:t>Jan</a:t>
              </a:r>
              <a:endParaRPr lang="en-US" dirty="0">
                <a:cs typeface="Segoe UI" panose="020B05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D8CE63-C43F-42FA-9675-F5EEABD0F3E8}"/>
                </a:ext>
              </a:extLst>
            </p:cNvPr>
            <p:cNvSpPr txBox="1"/>
            <p:nvPr/>
          </p:nvSpPr>
          <p:spPr>
            <a:xfrm>
              <a:off x="8698392" y="1880666"/>
              <a:ext cx="607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Segoe UI" panose="020B0502040204020203" pitchFamily="34" charset="0"/>
                </a:rPr>
                <a:t>Sept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7467CE-770F-4744-AB8A-5D919E66E6C7}"/>
                </a:ext>
              </a:extLst>
            </p:cNvPr>
            <p:cNvSpPr txBox="1"/>
            <p:nvPr/>
          </p:nvSpPr>
          <p:spPr>
            <a:xfrm>
              <a:off x="10812057" y="1880665"/>
              <a:ext cx="1150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Segoe UI" panose="020B0502040204020203" pitchFamily="34" charset="0"/>
                </a:rPr>
                <a:t>Dec</a:t>
              </a:r>
              <a:r>
                <a:rPr lang="en-US" b="1" dirty="0">
                  <a:cs typeface="Segoe UI" panose="020B0502040204020203" pitchFamily="34" charset="0"/>
                </a:rPr>
                <a:t>, </a:t>
              </a:r>
              <a:r>
                <a:rPr lang="en-US" dirty="0">
                  <a:cs typeface="Segoe UI" panose="020B0502040204020203" pitchFamily="34" charset="0"/>
                </a:rPr>
                <a:t>2017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B335BD-901D-44DE-8A80-56966F880101}"/>
                </a:ext>
              </a:extLst>
            </p:cNvPr>
            <p:cNvSpPr txBox="1"/>
            <p:nvPr/>
          </p:nvSpPr>
          <p:spPr>
            <a:xfrm>
              <a:off x="3211808" y="1478322"/>
              <a:ext cx="2652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cs typeface="Segoe UI" panose="020B0502040204020203" pitchFamily="34" charset="0"/>
                </a:rPr>
                <a:t>Customer Segmentation</a:t>
              </a:r>
              <a:endParaRPr lang="en-US" b="1" dirty="0"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54B40A-C123-41BD-B444-E96ED8059EA1}"/>
                </a:ext>
              </a:extLst>
            </p:cNvPr>
            <p:cNvSpPr txBox="1"/>
            <p:nvPr/>
          </p:nvSpPr>
          <p:spPr>
            <a:xfrm>
              <a:off x="9547117" y="1494828"/>
              <a:ext cx="1670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cs typeface="Segoe UI" panose="020B0502040204020203" pitchFamily="34" charset="0"/>
                </a:rPr>
                <a:t>LTV Prediction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4D12349-C534-4990-9630-B400F5CE4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398" y="2166180"/>
            <a:ext cx="2905857" cy="26184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E833DA9-C191-491A-8F6E-F3E8E37B6183}"/>
              </a:ext>
            </a:extLst>
          </p:cNvPr>
          <p:cNvSpPr txBox="1"/>
          <p:nvPr/>
        </p:nvSpPr>
        <p:spPr>
          <a:xfrm>
            <a:off x="1005595" y="2746172"/>
            <a:ext cx="111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Recency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138637-E39A-4B8C-ABCE-F3D12071AFA3}"/>
              </a:ext>
            </a:extLst>
          </p:cNvPr>
          <p:cNvSpPr txBox="1"/>
          <p:nvPr/>
        </p:nvSpPr>
        <p:spPr>
          <a:xfrm>
            <a:off x="934143" y="4130732"/>
            <a:ext cx="118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Frequency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8289E1-EB71-40CE-98AC-81A7AE90A1D8}"/>
              </a:ext>
            </a:extLst>
          </p:cNvPr>
          <p:cNvSpPr txBox="1"/>
          <p:nvPr/>
        </p:nvSpPr>
        <p:spPr>
          <a:xfrm>
            <a:off x="867859" y="5652959"/>
            <a:ext cx="145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logRevenue</a:t>
            </a:r>
            <a:endParaRPr lang="en-US" b="1" dirty="0"/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B5DEE226-89A6-4FCB-B6F1-76E9782AC366}"/>
              </a:ext>
            </a:extLst>
          </p:cNvPr>
          <p:cNvSpPr/>
          <p:nvPr/>
        </p:nvSpPr>
        <p:spPr>
          <a:xfrm>
            <a:off x="1270163" y="3318237"/>
            <a:ext cx="511503" cy="482117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Sign 35">
            <a:extLst>
              <a:ext uri="{FF2B5EF4-FFF2-40B4-BE49-F238E27FC236}">
                <a16:creationId xmlns:a16="http://schemas.microsoft.com/office/drawing/2014/main" id="{F6D18880-D9AF-438B-AD6E-13D5FA2C4725}"/>
              </a:ext>
            </a:extLst>
          </p:cNvPr>
          <p:cNvSpPr/>
          <p:nvPr/>
        </p:nvSpPr>
        <p:spPr>
          <a:xfrm>
            <a:off x="1259013" y="4866744"/>
            <a:ext cx="511503" cy="482117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02A64B99-5CB6-412B-B5D3-9FEDD82EDD21}"/>
              </a:ext>
            </a:extLst>
          </p:cNvPr>
          <p:cNvSpPr/>
          <p:nvPr/>
        </p:nvSpPr>
        <p:spPr>
          <a:xfrm>
            <a:off x="4617206" y="3425796"/>
            <a:ext cx="612749" cy="280993"/>
          </a:xfrm>
          <a:prstGeom prst="mathEqual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F775268-63ED-4B05-8A1E-5A0B5B53EEE8}"/>
              </a:ext>
            </a:extLst>
          </p:cNvPr>
          <p:cNvSpPr/>
          <p:nvPr/>
        </p:nvSpPr>
        <p:spPr>
          <a:xfrm>
            <a:off x="6825005" y="4847890"/>
            <a:ext cx="311085" cy="34628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FF66AE-BBB1-494E-99C2-DDF9F3ABA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302" y="5231879"/>
            <a:ext cx="2793086" cy="12728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28C00F-4D9B-4747-B50B-F86F959721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8363" y="2694664"/>
            <a:ext cx="2238391" cy="10668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E10B91-22B2-4680-9B81-48FA1D2E94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5484" y="4679159"/>
            <a:ext cx="2600538" cy="1272837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1656F74-A1DA-4190-823C-149B71143E09}"/>
              </a:ext>
            </a:extLst>
          </p:cNvPr>
          <p:cNvSpPr txBox="1"/>
          <p:nvPr/>
        </p:nvSpPr>
        <p:spPr>
          <a:xfrm>
            <a:off x="9032033" y="2232956"/>
            <a:ext cx="293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cs typeface="Segoe UI" panose="020B0502040204020203" pitchFamily="34" charset="0"/>
              </a:rPr>
              <a:t>logRevenue</a:t>
            </a:r>
            <a:r>
              <a:rPr lang="en-US" b="1" dirty="0">
                <a:cs typeface="Segoe UI" panose="020B0502040204020203" pitchFamily="34" charset="0"/>
              </a:rPr>
              <a:t> (last 3 months) 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DAA7E8F6-8F8D-44D6-B16D-88DF112C29B4}"/>
              </a:ext>
            </a:extLst>
          </p:cNvPr>
          <p:cNvSpPr/>
          <p:nvPr/>
        </p:nvSpPr>
        <p:spPr>
          <a:xfrm>
            <a:off x="10183632" y="3889228"/>
            <a:ext cx="311085" cy="34628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040F94-3B2D-46EF-A333-B11FD580EB38}"/>
              </a:ext>
            </a:extLst>
          </p:cNvPr>
          <p:cNvSpPr txBox="1"/>
          <p:nvPr/>
        </p:nvSpPr>
        <p:spPr>
          <a:xfrm>
            <a:off x="9801839" y="4270557"/>
            <a:ext cx="125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LTV Cluster</a:t>
            </a:r>
          </a:p>
        </p:txBody>
      </p:sp>
    </p:spTree>
    <p:extLst>
      <p:ext uri="{BB962C8B-B14F-4D97-AF65-F5344CB8AC3E}">
        <p14:creationId xmlns:p14="http://schemas.microsoft.com/office/powerpoint/2010/main" val="32459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02269-8EFD-40E1-A494-A0F93A4E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14" y="3533701"/>
            <a:ext cx="6015381" cy="2973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9775F6-5D66-480E-A0C3-67A52944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26" y="3530966"/>
            <a:ext cx="5401788" cy="3016575"/>
          </a:xfrm>
          <a:prstGeom prst="rect">
            <a:avLst/>
          </a:prstGeom>
        </p:spPr>
      </p:pic>
      <p:sp>
        <p:nvSpPr>
          <p:cNvPr id="15" name="Diamond 14">
            <a:extLst>
              <a:ext uri="{FF2B5EF4-FFF2-40B4-BE49-F238E27FC236}">
                <a16:creationId xmlns:a16="http://schemas.microsoft.com/office/drawing/2014/main" id="{0B44ED2E-99DE-4579-A4C1-8CB2A4137970}"/>
              </a:ext>
            </a:extLst>
          </p:cNvPr>
          <p:cNvSpPr/>
          <p:nvPr/>
        </p:nvSpPr>
        <p:spPr>
          <a:xfrm>
            <a:off x="7909615" y="-4340130"/>
            <a:ext cx="8524415" cy="8524415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" name="Google Shape;268;p48">
            <a:extLst>
              <a:ext uri="{FF2B5EF4-FFF2-40B4-BE49-F238E27FC236}">
                <a16:creationId xmlns:a16="http://schemas.microsoft.com/office/drawing/2014/main" id="{F1629BBD-76D4-460B-80C8-A949E3F9A8C6}"/>
              </a:ext>
            </a:extLst>
          </p:cNvPr>
          <p:cNvSpPr txBox="1"/>
          <p:nvPr/>
        </p:nvSpPr>
        <p:spPr>
          <a:xfrm>
            <a:off x="444707" y="506169"/>
            <a:ext cx="7540705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rgbClr val="595959"/>
                </a:solidFill>
                <a:latin typeface="Aller"/>
              </a:rPr>
              <a:t>Customer Segmentation</a:t>
            </a:r>
            <a:endParaRPr sz="4000" dirty="0">
              <a:solidFill>
                <a:srgbClr val="595959"/>
              </a:solidFill>
              <a:latin typeface="Aller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269;p48">
            <a:extLst>
              <a:ext uri="{FF2B5EF4-FFF2-40B4-BE49-F238E27FC236}">
                <a16:creationId xmlns:a16="http://schemas.microsoft.com/office/drawing/2014/main" id="{3E5CF52A-1B3E-47FE-A57A-2B4C815810DB}"/>
              </a:ext>
            </a:extLst>
          </p:cNvPr>
          <p:cNvGrpSpPr/>
          <p:nvPr/>
        </p:nvGrpSpPr>
        <p:grpSpPr>
          <a:xfrm>
            <a:off x="658705" y="1153514"/>
            <a:ext cx="2916087" cy="109919"/>
            <a:chOff x="5360136" y="3714317"/>
            <a:chExt cx="2916087" cy="109919"/>
          </a:xfrm>
        </p:grpSpPr>
        <p:grpSp>
          <p:nvGrpSpPr>
            <p:cNvPr id="18" name="Google Shape;270;p48">
              <a:extLst>
                <a:ext uri="{FF2B5EF4-FFF2-40B4-BE49-F238E27FC236}">
                  <a16:creationId xmlns:a16="http://schemas.microsoft.com/office/drawing/2014/main" id="{EB7B4C64-4071-4DD8-A211-DF49010B264A}"/>
                </a:ext>
              </a:extLst>
            </p:cNvPr>
            <p:cNvGrpSpPr/>
            <p:nvPr/>
          </p:nvGrpSpPr>
          <p:grpSpPr>
            <a:xfrm>
              <a:off x="5811252" y="3714317"/>
              <a:ext cx="2464972" cy="109718"/>
              <a:chOff x="1830602" y="3990970"/>
              <a:chExt cx="3869657" cy="172241"/>
            </a:xfrm>
          </p:grpSpPr>
          <p:sp>
            <p:nvSpPr>
              <p:cNvPr id="20" name="Google Shape;271;p48">
                <a:extLst>
                  <a:ext uri="{FF2B5EF4-FFF2-40B4-BE49-F238E27FC236}">
                    <a16:creationId xmlns:a16="http://schemas.microsoft.com/office/drawing/2014/main" id="{7A5FD87D-FD44-4817-88AB-5F311F37EE31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72;p48">
                <a:extLst>
                  <a:ext uri="{FF2B5EF4-FFF2-40B4-BE49-F238E27FC236}">
                    <a16:creationId xmlns:a16="http://schemas.microsoft.com/office/drawing/2014/main" id="{63221DC3-E84E-4C1C-8E91-5CD00CF4BFD6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73;p48">
                <a:extLst>
                  <a:ext uri="{FF2B5EF4-FFF2-40B4-BE49-F238E27FC236}">
                    <a16:creationId xmlns:a16="http://schemas.microsoft.com/office/drawing/2014/main" id="{83244771-3C1B-433B-A84C-028F0E5CC36B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1"/>
              </a:xfrm>
              <a:custGeom>
                <a:avLst/>
                <a:gdLst/>
                <a:ahLst/>
                <a:cxnLst/>
                <a:rect l="l" t="t" r="r" b="b"/>
                <a:pathLst>
                  <a:path w="1806556" h="172241" extrusionOk="0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4;p48">
                <a:extLst>
                  <a:ext uri="{FF2B5EF4-FFF2-40B4-BE49-F238E27FC236}">
                    <a16:creationId xmlns:a16="http://schemas.microsoft.com/office/drawing/2014/main" id="{2FBE41C1-D275-42B4-AA3C-47A8A7DD036D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2984" cy="172164"/>
              </a:xfrm>
              <a:custGeom>
                <a:avLst/>
                <a:gdLst/>
                <a:ahLst/>
                <a:cxnLst/>
                <a:rect l="l" t="t" r="r" b="b"/>
                <a:pathLst>
                  <a:path w="571499" h="95250" extrusionOk="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" name="Google Shape;275;p48">
              <a:extLst>
                <a:ext uri="{FF2B5EF4-FFF2-40B4-BE49-F238E27FC236}">
                  <a16:creationId xmlns:a16="http://schemas.microsoft.com/office/drawing/2014/main" id="{B09B14F7-4039-4A9F-A27A-39520BABDFBE}"/>
                </a:ext>
              </a:extLst>
            </p:cNvPr>
            <p:cNvSpPr/>
            <p:nvPr/>
          </p:nvSpPr>
          <p:spPr>
            <a:xfrm>
              <a:off x="5360136" y="3714461"/>
              <a:ext cx="658653" cy="109776"/>
            </a:xfrm>
            <a:custGeom>
              <a:avLst/>
              <a:gdLst/>
              <a:ahLst/>
              <a:cxnLst/>
              <a:rect l="l" t="t" r="r" b="b"/>
              <a:pathLst>
                <a:path w="571499" h="95250" extrusionOk="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6F833D8-B663-40E9-A0A4-5E2ADAA068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696524" y="6174923"/>
            <a:ext cx="2281827" cy="6684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7B672C-006D-4AC1-8796-669327619D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144"/>
          <a:stretch/>
        </p:blipFill>
        <p:spPr>
          <a:xfrm>
            <a:off x="3116232" y="1069837"/>
            <a:ext cx="5905260" cy="2923550"/>
          </a:xfrm>
          <a:prstGeom prst="rect">
            <a:avLst/>
          </a:prstGeom>
        </p:spPr>
      </p:pic>
      <p:sp>
        <p:nvSpPr>
          <p:cNvPr id="28" name="Diamond 27">
            <a:extLst>
              <a:ext uri="{FF2B5EF4-FFF2-40B4-BE49-F238E27FC236}">
                <a16:creationId xmlns:a16="http://schemas.microsoft.com/office/drawing/2014/main" id="{86612F67-FA2E-4B1B-AAEE-266A3D7F6F27}"/>
              </a:ext>
            </a:extLst>
          </p:cNvPr>
          <p:cNvSpPr/>
          <p:nvPr/>
        </p:nvSpPr>
        <p:spPr>
          <a:xfrm>
            <a:off x="8832392" y="-275332"/>
            <a:ext cx="3443810" cy="3443810"/>
          </a:xfrm>
          <a:prstGeom prst="diamond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61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amond 28">
            <a:extLst>
              <a:ext uri="{FF2B5EF4-FFF2-40B4-BE49-F238E27FC236}">
                <a16:creationId xmlns:a16="http://schemas.microsoft.com/office/drawing/2014/main" id="{27865E3C-DDAA-48D7-AF04-85F54DE0F1B0}"/>
              </a:ext>
            </a:extLst>
          </p:cNvPr>
          <p:cNvSpPr/>
          <p:nvPr/>
        </p:nvSpPr>
        <p:spPr>
          <a:xfrm>
            <a:off x="7909615" y="-4340130"/>
            <a:ext cx="8524415" cy="8524415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C1725B10-E1B6-48D2-A1F5-2895B57B1DB6}"/>
              </a:ext>
            </a:extLst>
          </p:cNvPr>
          <p:cNvSpPr txBox="1">
            <a:spLocks/>
          </p:cNvSpPr>
          <p:nvPr/>
        </p:nvSpPr>
        <p:spPr>
          <a:xfrm>
            <a:off x="527904" y="465822"/>
            <a:ext cx="5797960" cy="49212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spc="0" dirty="0">
                <a:latin typeface="Aller" panose="020B0503030302020204" pitchFamily="34" charset="0"/>
              </a:rPr>
              <a:t>Customer LTV Prediction</a:t>
            </a:r>
            <a:endParaRPr lang="id-ID" sz="4000" spc="0" dirty="0">
              <a:latin typeface="Aller" panose="020B05030303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0B605-CE9D-44C1-A350-E3ADFA5929F2}"/>
              </a:ext>
            </a:extLst>
          </p:cNvPr>
          <p:cNvGrpSpPr/>
          <p:nvPr/>
        </p:nvGrpSpPr>
        <p:grpSpPr>
          <a:xfrm>
            <a:off x="621211" y="1198955"/>
            <a:ext cx="2916266" cy="109729"/>
            <a:chOff x="5360136" y="3714455"/>
            <a:chExt cx="2916266" cy="1097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94A1A7C-A49D-4D7B-8995-8342C8BECAF0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A6F4C68-91EA-4745-94EC-31B1975DCCB0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6CE5AE3-0906-403A-8414-CBF7C68ED8C6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A93072-3144-4096-85CC-C34A82CF52B6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A57D4A-3695-499F-86F3-C54ED5021275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D1DF8D-82A3-48D7-B084-62A85266889F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B4737D5-C212-41E3-86D8-BC37134A84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A3C97A7-8A4E-448E-A4EE-6A7CBBA73A3B}"/>
              </a:ext>
            </a:extLst>
          </p:cNvPr>
          <p:cNvGrpSpPr/>
          <p:nvPr/>
        </p:nvGrpSpPr>
        <p:grpSpPr>
          <a:xfrm>
            <a:off x="391886" y="1683772"/>
            <a:ext cx="11304239" cy="1323439"/>
            <a:chOff x="1159497" y="1523517"/>
            <a:chExt cx="10121850" cy="13234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B456FC-E244-49E8-80FB-793522793B8B}"/>
                </a:ext>
              </a:extLst>
            </p:cNvPr>
            <p:cNvSpPr txBox="1"/>
            <p:nvPr/>
          </p:nvSpPr>
          <p:spPr>
            <a:xfrm>
              <a:off x="1159497" y="1800520"/>
              <a:ext cx="119879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9-month </a:t>
              </a:r>
            </a:p>
            <a:p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4DD560-E8D7-49F3-9EB0-79EC3391A01F}"/>
                </a:ext>
              </a:extLst>
            </p:cNvPr>
            <p:cNvSpPr txBox="1"/>
            <p:nvPr/>
          </p:nvSpPr>
          <p:spPr>
            <a:xfrm>
              <a:off x="3824319" y="1753866"/>
              <a:ext cx="1446261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3-month</a:t>
              </a:r>
            </a:p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LTV Cluster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0941EC-8D3B-4D5C-9A52-19A22E970573}"/>
                </a:ext>
              </a:extLst>
            </p:cNvPr>
            <p:cNvSpPr txBox="1"/>
            <p:nvPr/>
          </p:nvSpPr>
          <p:spPr>
            <a:xfrm>
              <a:off x="6057066" y="1523517"/>
              <a:ext cx="2472854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Add Features</a:t>
              </a:r>
            </a:p>
            <a:p>
              <a:pPr marL="342900" indent="-342900">
                <a:buAutoNum type="arabicPeriod"/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Continent only</a:t>
              </a:r>
            </a:p>
            <a:p>
              <a:pPr marL="342900" indent="-342900">
                <a:buAutoNum type="arabicPeriod"/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Continent and US</a:t>
              </a:r>
            </a:p>
            <a:p>
              <a:pPr marL="342900" indent="-342900">
                <a:buAutoNum type="arabicPeriod"/>
              </a:pPr>
              <a:r>
                <a:rPr lang="en-US" sz="2000" b="1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 only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304CF01-FD47-4BCC-8CDB-B92FE11D627A}"/>
                </a:ext>
              </a:extLst>
            </p:cNvPr>
            <p:cNvCxnSpPr>
              <a:cxnSpLocks/>
            </p:cNvCxnSpPr>
            <p:nvPr/>
          </p:nvCxnSpPr>
          <p:spPr>
            <a:xfrm>
              <a:off x="2177117" y="2123682"/>
              <a:ext cx="1446261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51B0D-350E-465A-B271-065A8391A5B0}"/>
                </a:ext>
              </a:extLst>
            </p:cNvPr>
            <p:cNvSpPr txBox="1"/>
            <p:nvPr/>
          </p:nvSpPr>
          <p:spPr>
            <a:xfrm>
              <a:off x="2535242" y="1738969"/>
              <a:ext cx="108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SMOTE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6C3F31F-616F-4BEC-BFF5-C4ACD32CD825}"/>
                </a:ext>
              </a:extLst>
            </p:cNvPr>
            <p:cNvCxnSpPr>
              <a:cxnSpLocks/>
            </p:cNvCxnSpPr>
            <p:nvPr/>
          </p:nvCxnSpPr>
          <p:spPr>
            <a:xfrm>
              <a:off x="5370132" y="2123681"/>
              <a:ext cx="559328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F6A35C-892A-46F4-987E-5C345BDE3D8D}"/>
                </a:ext>
              </a:extLst>
            </p:cNvPr>
            <p:cNvSpPr txBox="1"/>
            <p:nvPr/>
          </p:nvSpPr>
          <p:spPr>
            <a:xfrm>
              <a:off x="2535242" y="2152163"/>
              <a:ext cx="108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Predict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A3928F-DC4A-4053-8EB8-F45F4ED7A040}"/>
                </a:ext>
              </a:extLst>
            </p:cNvPr>
            <p:cNvSpPr txBox="1"/>
            <p:nvPr/>
          </p:nvSpPr>
          <p:spPr>
            <a:xfrm>
              <a:off x="9982016" y="1687206"/>
              <a:ext cx="1299331" cy="101566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3-month</a:t>
              </a:r>
            </a:p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LTV Cluster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176C7-5547-4C4F-AF77-A40A710ED912}"/>
                </a:ext>
              </a:extLst>
            </p:cNvPr>
            <p:cNvSpPr txBox="1"/>
            <p:nvPr/>
          </p:nvSpPr>
          <p:spPr>
            <a:xfrm>
              <a:off x="8683088" y="1712260"/>
              <a:ext cx="108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SMOTE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EF7281-46DF-4964-A6D1-88A185453639}"/>
                </a:ext>
              </a:extLst>
            </p:cNvPr>
            <p:cNvSpPr txBox="1"/>
            <p:nvPr/>
          </p:nvSpPr>
          <p:spPr>
            <a:xfrm>
              <a:off x="8683088" y="2125454"/>
              <a:ext cx="1084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Predict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8E00034-2FAB-4D9D-90A8-D6EF5AFCFB8E}"/>
                </a:ext>
              </a:extLst>
            </p:cNvPr>
            <p:cNvCxnSpPr>
              <a:cxnSpLocks/>
            </p:cNvCxnSpPr>
            <p:nvPr/>
          </p:nvCxnSpPr>
          <p:spPr>
            <a:xfrm>
              <a:off x="8363891" y="2132947"/>
              <a:ext cx="1446261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3FCBD45-6EB0-442F-8543-5A92A1C8E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193" y="4066799"/>
            <a:ext cx="3657627" cy="15525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8B637B-9A9F-4440-9D80-72F6E0D45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8" y="3591426"/>
            <a:ext cx="4828340" cy="2867046"/>
          </a:xfrm>
          <a:prstGeom prst="rect">
            <a:avLst/>
          </a:prstGeom>
        </p:spPr>
      </p:pic>
      <p:pic>
        <p:nvPicPr>
          <p:cNvPr id="1026" name="img460897" descr="f72ad3ad-48d6-4e96-b7fc-3fbe4f68634e">
            <a:extLst>
              <a:ext uri="{FF2B5EF4-FFF2-40B4-BE49-F238E27FC236}">
                <a16:creationId xmlns:a16="http://schemas.microsoft.com/office/drawing/2014/main" id="{C8176865-CB45-461B-8DD6-20AD56A6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57" y="3733037"/>
            <a:ext cx="3274602" cy="277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07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7">
            <a:extLst>
              <a:ext uri="{FF2B5EF4-FFF2-40B4-BE49-F238E27FC236}">
                <a16:creationId xmlns:a16="http://schemas.microsoft.com/office/drawing/2014/main" id="{FFA0CFB1-E0F1-4F6C-AA33-F0A93101B7DD}"/>
              </a:ext>
            </a:extLst>
          </p:cNvPr>
          <p:cNvSpPr txBox="1">
            <a:spLocks/>
          </p:cNvSpPr>
          <p:nvPr/>
        </p:nvSpPr>
        <p:spPr>
          <a:xfrm>
            <a:off x="477530" y="474787"/>
            <a:ext cx="7927329" cy="12390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spc="0" dirty="0">
                <a:latin typeface="Aller" panose="020B0503030302020204" pitchFamily="34" charset="0"/>
              </a:rPr>
              <a:t>Lessons Learned &amp; Future Work </a:t>
            </a:r>
            <a:endParaRPr lang="id-ID" sz="4000" spc="0" dirty="0">
              <a:latin typeface="Aller" panose="020B05030303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FCC916-391C-483D-8FAE-B5DCA80F6FD3}"/>
              </a:ext>
            </a:extLst>
          </p:cNvPr>
          <p:cNvGrpSpPr/>
          <p:nvPr/>
        </p:nvGrpSpPr>
        <p:grpSpPr>
          <a:xfrm>
            <a:off x="1684021" y="1195255"/>
            <a:ext cx="9441179" cy="5600597"/>
            <a:chOff x="5907883" y="-705039"/>
            <a:chExt cx="7153167" cy="3129423"/>
          </a:xfrm>
        </p:grpSpPr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A2669C-B0DF-472D-B324-B3895323B593}"/>
                </a:ext>
              </a:extLst>
            </p:cNvPr>
            <p:cNvSpPr/>
            <p:nvPr/>
          </p:nvSpPr>
          <p:spPr>
            <a:xfrm>
              <a:off x="10013828" y="-705039"/>
              <a:ext cx="3047222" cy="583948"/>
            </a:xfrm>
            <a:prstGeom prst="parallelogram">
              <a:avLst>
                <a:gd name="adj" fmla="val 1040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270000" dist="736600" dir="10200000" sx="87000" sy="87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EB3604-EDB4-410D-9754-0412BDCE3ABF}"/>
                </a:ext>
              </a:extLst>
            </p:cNvPr>
            <p:cNvSpPr txBox="1"/>
            <p:nvPr/>
          </p:nvSpPr>
          <p:spPr>
            <a:xfrm>
              <a:off x="5907883" y="2085830"/>
              <a:ext cx="1577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6" name="Picture Placeholder 5">
            <a:extLst>
              <a:ext uri="{FF2B5EF4-FFF2-40B4-BE49-F238E27FC236}">
                <a16:creationId xmlns:a16="http://schemas.microsoft.com/office/drawing/2014/main" id="{7546085D-E27E-4ACE-95BB-529AA3DFC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4" b="24804"/>
          <a:stretch>
            <a:fillRect/>
          </a:stretch>
        </p:blipFill>
        <p:spPr>
          <a:xfrm>
            <a:off x="7124411" y="667731"/>
            <a:ext cx="4264314" cy="1430484"/>
          </a:xfrm>
          <a:custGeom>
            <a:avLst/>
            <a:gdLst>
              <a:gd name="connsiteX0" fmla="*/ 2561562 w 7636091"/>
              <a:gd name="connsiteY0" fmla="*/ 0 h 2561562"/>
              <a:gd name="connsiteX1" fmla="*/ 3078789 w 7636091"/>
              <a:gd name="connsiteY1" fmla="*/ 0 h 2561562"/>
              <a:gd name="connsiteX2" fmla="*/ 3162414 w 7636091"/>
              <a:gd name="connsiteY2" fmla="*/ 0 h 2561562"/>
              <a:gd name="connsiteX3" fmla="*/ 4596840 w 7636091"/>
              <a:gd name="connsiteY3" fmla="*/ 0 h 2561562"/>
              <a:gd name="connsiteX4" fmla="*/ 5114067 w 7636091"/>
              <a:gd name="connsiteY4" fmla="*/ 0 h 2561562"/>
              <a:gd name="connsiteX5" fmla="*/ 5197692 w 7636091"/>
              <a:gd name="connsiteY5" fmla="*/ 0 h 2561562"/>
              <a:gd name="connsiteX6" fmla="*/ 5600813 w 7636091"/>
              <a:gd name="connsiteY6" fmla="*/ 0 h 2561562"/>
              <a:gd name="connsiteX7" fmla="*/ 7636091 w 7636091"/>
              <a:gd name="connsiteY7" fmla="*/ 0 h 2561562"/>
              <a:gd name="connsiteX8" fmla="*/ 5074529 w 7636091"/>
              <a:gd name="connsiteY8" fmla="*/ 2561562 h 2561562"/>
              <a:gd name="connsiteX9" fmla="*/ 4557302 w 7636091"/>
              <a:gd name="connsiteY9" fmla="*/ 2561562 h 2561562"/>
              <a:gd name="connsiteX10" fmla="*/ 4473677 w 7636091"/>
              <a:gd name="connsiteY10" fmla="*/ 2561562 h 2561562"/>
              <a:gd name="connsiteX11" fmla="*/ 3039251 w 7636091"/>
              <a:gd name="connsiteY11" fmla="*/ 2561562 h 2561562"/>
              <a:gd name="connsiteX12" fmla="*/ 2522024 w 7636091"/>
              <a:gd name="connsiteY12" fmla="*/ 2561562 h 2561562"/>
              <a:gd name="connsiteX13" fmla="*/ 2438399 w 7636091"/>
              <a:gd name="connsiteY13" fmla="*/ 2561562 h 2561562"/>
              <a:gd name="connsiteX14" fmla="*/ 2035278 w 7636091"/>
              <a:gd name="connsiteY14" fmla="*/ 2561562 h 2561562"/>
              <a:gd name="connsiteX15" fmla="*/ 0 w 7636091"/>
              <a:gd name="connsiteY15" fmla="*/ 2561562 h 256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36091" h="2561562">
                <a:moveTo>
                  <a:pt x="2561562" y="0"/>
                </a:moveTo>
                <a:lnTo>
                  <a:pt x="3078789" y="0"/>
                </a:lnTo>
                <a:lnTo>
                  <a:pt x="3162414" y="0"/>
                </a:lnTo>
                <a:lnTo>
                  <a:pt x="4596840" y="0"/>
                </a:lnTo>
                <a:lnTo>
                  <a:pt x="5114067" y="0"/>
                </a:lnTo>
                <a:lnTo>
                  <a:pt x="5197692" y="0"/>
                </a:lnTo>
                <a:lnTo>
                  <a:pt x="5600813" y="0"/>
                </a:lnTo>
                <a:lnTo>
                  <a:pt x="7636091" y="0"/>
                </a:lnTo>
                <a:lnTo>
                  <a:pt x="5074529" y="2561562"/>
                </a:lnTo>
                <a:lnTo>
                  <a:pt x="4557302" y="2561562"/>
                </a:lnTo>
                <a:lnTo>
                  <a:pt x="4473677" y="2561562"/>
                </a:lnTo>
                <a:lnTo>
                  <a:pt x="3039251" y="2561562"/>
                </a:lnTo>
                <a:lnTo>
                  <a:pt x="2522024" y="2561562"/>
                </a:lnTo>
                <a:lnTo>
                  <a:pt x="2438399" y="2561562"/>
                </a:lnTo>
                <a:lnTo>
                  <a:pt x="2035278" y="2561562"/>
                </a:lnTo>
                <a:lnTo>
                  <a:pt x="0" y="2561562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862389F-3C3F-445A-8FDB-42DE76326340}"/>
              </a:ext>
            </a:extLst>
          </p:cNvPr>
          <p:cNvGrpSpPr/>
          <p:nvPr/>
        </p:nvGrpSpPr>
        <p:grpSpPr>
          <a:xfrm>
            <a:off x="592164" y="1420209"/>
            <a:ext cx="2916266" cy="109729"/>
            <a:chOff x="5360136" y="3714455"/>
            <a:chExt cx="2916266" cy="1097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42393D-F9A7-4390-9948-0B2168B6AEB3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0F9B73-8E32-46C7-AFDD-F6E2C4FCED4E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E10CAF8-77CA-4A24-997A-EB71E813B4BC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6312C8A-F71A-457A-A54B-E796AB0C5C04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E814C39-627E-4458-A451-F6174316973E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158ABB-61E3-4B40-BB68-540F7D948E4C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1E0A25A-8E77-4B73-BEE4-99CF4CAE1312}"/>
              </a:ext>
            </a:extLst>
          </p:cNvPr>
          <p:cNvSpPr/>
          <p:nvPr/>
        </p:nvSpPr>
        <p:spPr>
          <a:xfrm>
            <a:off x="6096000" y="3281128"/>
            <a:ext cx="5765465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Use product level data for more insights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900" dirty="0">
              <a:solidFill>
                <a:schemeClr val="bg1">
                  <a:lumMod val="50000"/>
                </a:schemeClr>
              </a:solidFill>
              <a:latin typeface="Robo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Use several years of data – identify seasonality</a:t>
            </a:r>
          </a:p>
          <a:p>
            <a:pPr algn="just"/>
            <a:endParaRPr lang="en-US" sz="1900" dirty="0">
              <a:solidFill>
                <a:schemeClr val="bg1">
                  <a:lumMod val="50000"/>
                </a:schemeClr>
              </a:solidFill>
              <a:latin typeface="Robo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Apply more models to Customer segmentation – LTV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Robo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Tune models more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FBDC0-174D-4033-B32B-F9F5A5EC308C}"/>
              </a:ext>
            </a:extLst>
          </p:cNvPr>
          <p:cNvSpPr/>
          <p:nvPr/>
        </p:nvSpPr>
        <p:spPr>
          <a:xfrm>
            <a:off x="803276" y="2015746"/>
            <a:ext cx="461580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Meaningful insights from large datasets sometimes more complicated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900" dirty="0">
              <a:solidFill>
                <a:schemeClr val="bg1">
                  <a:lumMod val="50000"/>
                </a:schemeClr>
              </a:solidFill>
              <a:latin typeface="Robo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Do proper research on models that better suit the specificities of our data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900" dirty="0">
              <a:solidFill>
                <a:schemeClr val="bg1">
                  <a:lumMod val="50000"/>
                </a:schemeClr>
              </a:solidFill>
              <a:latin typeface="Robo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Large data may limit the number of models to use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Robo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Keep in mind the business goal throughout the project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900" dirty="0">
              <a:solidFill>
                <a:schemeClr val="bg1">
                  <a:lumMod val="50000"/>
                </a:schemeClr>
              </a:solidFill>
              <a:latin typeface="Robo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直接连接符 37">
            <a:extLst>
              <a:ext uri="{FF2B5EF4-FFF2-40B4-BE49-F238E27FC236}">
                <a16:creationId xmlns:a16="http://schemas.microsoft.com/office/drawing/2014/main" id="{01B49087-C085-4CCD-AAC3-8A2BF8DCEF80}"/>
              </a:ext>
            </a:extLst>
          </p:cNvPr>
          <p:cNvSpPr/>
          <p:nvPr/>
        </p:nvSpPr>
        <p:spPr>
          <a:xfrm flipH="1">
            <a:off x="5441521" y="2552464"/>
            <a:ext cx="1353838" cy="1491487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>
            <a:pPr defTabSz="914077">
              <a:defRPr sz="6800">
                <a:latin typeface="+mn-lt"/>
                <a:ea typeface="+mn-ea"/>
                <a:cs typeface="+mn-cs"/>
                <a:sym typeface="Calibri"/>
              </a:defRPr>
            </a:pPr>
            <a:endParaRPr sz="1771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9F6949E-9EDD-49DC-96AE-DCFAB34958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iamond 26">
            <a:extLst>
              <a:ext uri="{FF2B5EF4-FFF2-40B4-BE49-F238E27FC236}">
                <a16:creationId xmlns:a16="http://schemas.microsoft.com/office/drawing/2014/main" id="{D7CE8FE4-B34B-4CBC-AC90-79D6E53F7E32}"/>
              </a:ext>
            </a:extLst>
          </p:cNvPr>
          <p:cNvSpPr/>
          <p:nvPr/>
        </p:nvSpPr>
        <p:spPr>
          <a:xfrm rot="20555642">
            <a:off x="-1564482" y="1738388"/>
            <a:ext cx="5176610" cy="4828755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任意多边形 36"/>
          <p:cNvSpPr/>
          <p:nvPr/>
        </p:nvSpPr>
        <p:spPr>
          <a:xfrm>
            <a:off x="87502" y="2544159"/>
            <a:ext cx="3571610" cy="1469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6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077">
              <a:defRPr sz="6800">
                <a:solidFill>
                  <a:schemeClr val="accent5">
                    <a:lumOff val="4705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771" dirty="0"/>
          </a:p>
        </p:txBody>
      </p:sp>
      <p:sp>
        <p:nvSpPr>
          <p:cNvPr id="276" name="直接连接符 37"/>
          <p:cNvSpPr/>
          <p:nvPr/>
        </p:nvSpPr>
        <p:spPr>
          <a:xfrm flipH="1">
            <a:off x="3095407" y="342862"/>
            <a:ext cx="1932077" cy="3495384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>
            <a:pPr defTabSz="914077">
              <a:defRPr sz="6800">
                <a:latin typeface="+mn-lt"/>
                <a:ea typeface="+mn-ea"/>
                <a:cs typeface="+mn-cs"/>
                <a:sym typeface="Calibri"/>
              </a:defRPr>
            </a:pPr>
            <a:endParaRPr sz="1771" dirty="0"/>
          </a:p>
        </p:txBody>
      </p:sp>
      <p:sp>
        <p:nvSpPr>
          <p:cNvPr id="277" name="Text Box 3"/>
          <p:cNvSpPr txBox="1"/>
          <p:nvPr/>
        </p:nvSpPr>
        <p:spPr>
          <a:xfrm>
            <a:off x="740476" y="2775981"/>
            <a:ext cx="2092862" cy="64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 algn="ctr" defTabSz="3510279">
              <a:defRPr sz="13800" b="1">
                <a:solidFill>
                  <a:srgbClr val="F1F1F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94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78" name="TextBox 32"/>
          <p:cNvSpPr txBox="1"/>
          <p:nvPr/>
        </p:nvSpPr>
        <p:spPr>
          <a:xfrm>
            <a:off x="4820382" y="899709"/>
            <a:ext cx="505891" cy="581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1" tIns="45711" rIns="45711" bIns="45711" anchor="ctr">
            <a:spAutoFit/>
          </a:bodyPr>
          <a:lstStyle>
            <a:lvl1pPr algn="ctr" defTabSz="3510279">
              <a:defRPr sz="12200">
                <a:solidFill>
                  <a:srgbClr val="F1F1F1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3177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79" name="组合 58"/>
          <p:cNvSpPr txBox="1"/>
          <p:nvPr/>
        </p:nvSpPr>
        <p:spPr>
          <a:xfrm>
            <a:off x="5725816" y="941620"/>
            <a:ext cx="6206168" cy="51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 defTabSz="914077">
              <a:defRPr sz="106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760" dirty="0"/>
              <a:t>Industry Overview &amp; Business Problem</a:t>
            </a:r>
            <a:endParaRPr sz="2760" dirty="0"/>
          </a:p>
        </p:txBody>
      </p:sp>
      <p:sp>
        <p:nvSpPr>
          <p:cNvPr id="280" name="TextBox 32"/>
          <p:cNvSpPr txBox="1"/>
          <p:nvPr/>
        </p:nvSpPr>
        <p:spPr>
          <a:xfrm>
            <a:off x="4820382" y="1698691"/>
            <a:ext cx="505891" cy="581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 anchor="ctr">
            <a:spAutoFit/>
          </a:bodyPr>
          <a:lstStyle>
            <a:lvl1pPr algn="ctr" defTabSz="3510279">
              <a:defRPr sz="12200">
                <a:solidFill>
                  <a:srgbClr val="F1F1F1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3177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81" name="组合 54"/>
          <p:cNvSpPr txBox="1"/>
          <p:nvPr/>
        </p:nvSpPr>
        <p:spPr>
          <a:xfrm>
            <a:off x="5725816" y="1718317"/>
            <a:ext cx="2769330" cy="51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/>
          <a:p>
            <a:pPr defTabSz="914077">
              <a:defRPr sz="106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760" dirty="0"/>
              <a:t>Data Preparation</a:t>
            </a:r>
            <a:endParaRPr sz="2760" dirty="0"/>
          </a:p>
        </p:txBody>
      </p:sp>
      <p:sp>
        <p:nvSpPr>
          <p:cNvPr id="282" name="TextBox 32"/>
          <p:cNvSpPr txBox="1"/>
          <p:nvPr/>
        </p:nvSpPr>
        <p:spPr>
          <a:xfrm>
            <a:off x="4820383" y="2520427"/>
            <a:ext cx="505890" cy="581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 anchor="ctr">
            <a:spAutoFit/>
          </a:bodyPr>
          <a:lstStyle>
            <a:lvl1pPr algn="ctr" defTabSz="3510279">
              <a:defRPr sz="12200">
                <a:solidFill>
                  <a:srgbClr val="F1F1F1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3177" dirty="0">
                <a:solidFill>
                  <a:schemeClr val="bg1"/>
                </a:solidFill>
              </a:rPr>
              <a:t>0</a:t>
            </a:r>
            <a:r>
              <a:rPr lang="en-US" sz="3177" dirty="0">
                <a:solidFill>
                  <a:schemeClr val="bg1"/>
                </a:solidFill>
              </a:rPr>
              <a:t>3</a:t>
            </a:r>
            <a:endParaRPr sz="3177" dirty="0">
              <a:solidFill>
                <a:schemeClr val="bg1"/>
              </a:solidFill>
            </a:endParaRPr>
          </a:p>
        </p:txBody>
      </p:sp>
      <p:sp>
        <p:nvSpPr>
          <p:cNvPr id="283" name="组合 46"/>
          <p:cNvSpPr txBox="1"/>
          <p:nvPr/>
        </p:nvSpPr>
        <p:spPr>
          <a:xfrm>
            <a:off x="5706136" y="2578937"/>
            <a:ext cx="6448222" cy="51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 defTabSz="3510279">
              <a:defRPr sz="106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760" dirty="0"/>
              <a:t>Data Exploration &amp; Feature Engineering </a:t>
            </a:r>
          </a:p>
        </p:txBody>
      </p:sp>
      <p:sp>
        <p:nvSpPr>
          <p:cNvPr id="284" name="直接连接符 61"/>
          <p:cNvSpPr/>
          <p:nvPr/>
        </p:nvSpPr>
        <p:spPr>
          <a:xfrm flipH="1">
            <a:off x="1929843" y="3099087"/>
            <a:ext cx="1932077" cy="3495384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0" tIns="0" rIns="0" bIns="0"/>
          <a:lstStyle/>
          <a:p>
            <a:pPr defTabSz="914077">
              <a:defRPr sz="6800">
                <a:latin typeface="+mn-lt"/>
                <a:ea typeface="+mn-ea"/>
                <a:cs typeface="+mn-cs"/>
                <a:sym typeface="Calibri"/>
              </a:defRPr>
            </a:pPr>
            <a:endParaRPr sz="1771" dirty="0"/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838484" y="25094708"/>
            <a:ext cx="5071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35112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A6A6A6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1755648" algn="l" defTabSz="35112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3511296" algn="l" defTabSz="35112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5266944" algn="l" defTabSz="35112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7022592" algn="l" defTabSz="35112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8778240" algn="l" defTabSz="35112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10533888" algn="l" defTabSz="35112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2289535" algn="l" defTabSz="35112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4045184" algn="l" defTabSz="35112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2</a:t>
            </a:fld>
            <a:endParaRPr dirty="0"/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024BAA6A-8F7A-4949-96F7-82ECBB9FB256}"/>
              </a:ext>
            </a:extLst>
          </p:cNvPr>
          <p:cNvSpPr txBox="1"/>
          <p:nvPr/>
        </p:nvSpPr>
        <p:spPr>
          <a:xfrm>
            <a:off x="4815471" y="3359620"/>
            <a:ext cx="505890" cy="581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 anchor="ctr">
            <a:spAutoFit/>
          </a:bodyPr>
          <a:lstStyle>
            <a:lvl1pPr algn="ctr" defTabSz="3510279">
              <a:defRPr sz="12200">
                <a:solidFill>
                  <a:srgbClr val="F1F1F1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3177" dirty="0">
                <a:solidFill>
                  <a:schemeClr val="bg1"/>
                </a:solidFill>
              </a:rPr>
              <a:t>0</a:t>
            </a:r>
            <a:r>
              <a:rPr lang="en-US" sz="3177" dirty="0">
                <a:solidFill>
                  <a:schemeClr val="bg1"/>
                </a:solidFill>
              </a:rPr>
              <a:t>4</a:t>
            </a:r>
            <a:endParaRPr sz="3177" dirty="0">
              <a:solidFill>
                <a:schemeClr val="bg1"/>
              </a:solidFill>
            </a:endParaRPr>
          </a:p>
        </p:txBody>
      </p:sp>
      <p:sp>
        <p:nvSpPr>
          <p:cNvPr id="18" name="组合 46">
            <a:extLst>
              <a:ext uri="{FF2B5EF4-FFF2-40B4-BE49-F238E27FC236}">
                <a16:creationId xmlns:a16="http://schemas.microsoft.com/office/drawing/2014/main" id="{9854380B-DDE3-4E47-87D8-DD30C064DF35}"/>
              </a:ext>
            </a:extLst>
          </p:cNvPr>
          <p:cNvSpPr txBox="1"/>
          <p:nvPr/>
        </p:nvSpPr>
        <p:spPr>
          <a:xfrm>
            <a:off x="5745828" y="3393009"/>
            <a:ext cx="1530209" cy="51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 defTabSz="3510279">
              <a:defRPr sz="106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760" dirty="0"/>
              <a:t>Modeling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854F9F-50EE-4DA2-A6C6-50F26AC8831B}"/>
              </a:ext>
            </a:extLst>
          </p:cNvPr>
          <p:cNvGrpSpPr/>
          <p:nvPr/>
        </p:nvGrpSpPr>
        <p:grpSpPr>
          <a:xfrm>
            <a:off x="8623289" y="419926"/>
            <a:ext cx="2916266" cy="109729"/>
            <a:chOff x="5360136" y="3714455"/>
            <a:chExt cx="2916266" cy="1097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E871E7-AF22-4682-A913-DE5545497502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6928DFB-4762-4E0D-BD3D-80CBCE6988F2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D673CC-99E1-4D24-868B-51C311FE160B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136A8E-0174-4FCA-A622-15DE0038F166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F0D7F-96D0-4482-A706-984064A90161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27AEC4-1EEE-4D14-BD79-4E662E8E1164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025D432-78A7-46B9-9791-13BC1B787B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742020" y="6064500"/>
            <a:ext cx="2281827" cy="6684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9BA2C7-81A7-4F2C-B608-5364E8D13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083" y1="34875" x2="14083" y2="34875"/>
                        <a14:foregroundMark x1="41333" y1="49125" x2="41333" y2="49125"/>
                        <a14:foregroundMark x1="41333" y1="49125" x2="42083" y2="56000"/>
                        <a14:foregroundMark x1="42083" y1="56000" x2="42083" y2="56000"/>
                        <a14:foregroundMark x1="25750" y1="56000" x2="25750" y2="56000"/>
                        <a14:foregroundMark x1="38917" y1="61750" x2="38917" y2="61750"/>
                        <a14:foregroundMark x1="31083" y1="48125" x2="31083" y2="48125"/>
                        <a14:foregroundMark x1="31083" y1="48125" x2="31083" y2="48125"/>
                        <a14:foregroundMark x1="31083" y1="48125" x2="31083" y2="48125"/>
                        <a14:foregroundMark x1="26667" y1="50125" x2="26667" y2="50125"/>
                        <a14:foregroundMark x1="64000" y1="60750" x2="64000" y2="60750"/>
                        <a14:foregroundMark x1="76333" y1="52875" x2="76333" y2="52875"/>
                        <a14:foregroundMark x1="76333" y1="48250" x2="76333" y2="48250"/>
                        <a14:foregroundMark x1="76417" y1="38875" x2="76417" y2="38875"/>
                        <a14:foregroundMark x1="88083" y1="50625" x2="88083" y2="50625"/>
                        <a14:foregroundMark x1="75667" y1="50000" x2="75667" y2="50000"/>
                        <a14:foregroundMark x1="75667" y1="50000" x2="75667" y2="50000"/>
                        <a14:foregroundMark x1="75583" y1="40375" x2="75583" y2="40375"/>
                        <a14:foregroundMark x1="76167" y1="55750" x2="76167" y2="55750"/>
                        <a14:foregroundMark x1="76167" y1="55750" x2="76167" y2="5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" y="-336516"/>
            <a:ext cx="3049820" cy="19977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ADD205-0BB4-4E7D-BE26-09BE9EA60DF4}"/>
              </a:ext>
            </a:extLst>
          </p:cNvPr>
          <p:cNvSpPr/>
          <p:nvPr/>
        </p:nvSpPr>
        <p:spPr>
          <a:xfrm>
            <a:off x="1289001" y="1074678"/>
            <a:ext cx="18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 the right thing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F71E4027-2606-4AFF-AB9C-690AF239E518}"/>
              </a:ext>
            </a:extLst>
          </p:cNvPr>
          <p:cNvSpPr txBox="1"/>
          <p:nvPr/>
        </p:nvSpPr>
        <p:spPr>
          <a:xfrm>
            <a:off x="4831391" y="4222628"/>
            <a:ext cx="505890" cy="581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 anchor="ctr">
            <a:spAutoFit/>
          </a:bodyPr>
          <a:lstStyle>
            <a:lvl1pPr algn="ctr" defTabSz="3510279">
              <a:defRPr sz="12200">
                <a:solidFill>
                  <a:srgbClr val="F1F1F1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3177" dirty="0">
                <a:solidFill>
                  <a:schemeClr val="bg1"/>
                </a:solidFill>
              </a:rPr>
              <a:t>0</a:t>
            </a:r>
            <a:r>
              <a:rPr lang="en-US" sz="3177" dirty="0">
                <a:solidFill>
                  <a:schemeClr val="bg1"/>
                </a:solidFill>
              </a:rPr>
              <a:t>5</a:t>
            </a:r>
            <a:endParaRPr sz="3177" dirty="0">
              <a:solidFill>
                <a:schemeClr val="bg1"/>
              </a:solidFill>
            </a:endParaRPr>
          </a:p>
        </p:txBody>
      </p:sp>
      <p:sp>
        <p:nvSpPr>
          <p:cNvPr id="28" name="组合 46">
            <a:extLst>
              <a:ext uri="{FF2B5EF4-FFF2-40B4-BE49-F238E27FC236}">
                <a16:creationId xmlns:a16="http://schemas.microsoft.com/office/drawing/2014/main" id="{7AE23F5D-6BBA-4451-9FB5-01AC8246FCF2}"/>
              </a:ext>
            </a:extLst>
          </p:cNvPr>
          <p:cNvSpPr txBox="1"/>
          <p:nvPr/>
        </p:nvSpPr>
        <p:spPr>
          <a:xfrm>
            <a:off x="5761748" y="4256017"/>
            <a:ext cx="1270522" cy="51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 defTabSz="3510279">
              <a:defRPr sz="106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760" dirty="0"/>
              <a:t>Results</a:t>
            </a: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789FB7CD-6967-418D-A66E-A8FF472AE1BD}"/>
              </a:ext>
            </a:extLst>
          </p:cNvPr>
          <p:cNvSpPr txBox="1"/>
          <p:nvPr/>
        </p:nvSpPr>
        <p:spPr>
          <a:xfrm>
            <a:off x="4823658" y="5025900"/>
            <a:ext cx="505890" cy="581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 anchor="ctr">
            <a:spAutoFit/>
          </a:bodyPr>
          <a:lstStyle>
            <a:lvl1pPr algn="ctr" defTabSz="3510279">
              <a:defRPr sz="12200">
                <a:solidFill>
                  <a:srgbClr val="F1F1F1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3177" dirty="0">
                <a:solidFill>
                  <a:schemeClr val="bg1"/>
                </a:solidFill>
              </a:rPr>
              <a:t>0</a:t>
            </a:r>
            <a:r>
              <a:rPr lang="en-US" sz="3177" dirty="0">
                <a:solidFill>
                  <a:schemeClr val="bg1"/>
                </a:solidFill>
              </a:rPr>
              <a:t>6</a:t>
            </a:r>
            <a:endParaRPr sz="3177" dirty="0">
              <a:solidFill>
                <a:schemeClr val="bg1"/>
              </a:solidFill>
            </a:endParaRPr>
          </a:p>
        </p:txBody>
      </p:sp>
      <p:sp>
        <p:nvSpPr>
          <p:cNvPr id="30" name="组合 46">
            <a:extLst>
              <a:ext uri="{FF2B5EF4-FFF2-40B4-BE49-F238E27FC236}">
                <a16:creationId xmlns:a16="http://schemas.microsoft.com/office/drawing/2014/main" id="{E3ED0B92-B60F-46E4-8710-46B9555CE502}"/>
              </a:ext>
            </a:extLst>
          </p:cNvPr>
          <p:cNvSpPr txBox="1"/>
          <p:nvPr/>
        </p:nvSpPr>
        <p:spPr>
          <a:xfrm>
            <a:off x="5754015" y="5059289"/>
            <a:ext cx="5063227" cy="51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 defTabSz="3510279">
              <a:defRPr sz="106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760" dirty="0"/>
              <a:t>Lessons learned &amp; Future Work</a:t>
            </a:r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AC0487E6-67B5-4DC1-B0C7-C9EDD954988F}"/>
              </a:ext>
            </a:extLst>
          </p:cNvPr>
          <p:cNvSpPr txBox="1"/>
          <p:nvPr/>
        </p:nvSpPr>
        <p:spPr>
          <a:xfrm>
            <a:off x="4824591" y="5834652"/>
            <a:ext cx="505890" cy="581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 anchor="ctr">
            <a:spAutoFit/>
          </a:bodyPr>
          <a:lstStyle>
            <a:lvl1pPr algn="ctr" defTabSz="3510279">
              <a:defRPr sz="12200">
                <a:solidFill>
                  <a:srgbClr val="F1F1F1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3177" dirty="0">
                <a:solidFill>
                  <a:schemeClr val="bg1"/>
                </a:solidFill>
              </a:rPr>
              <a:t>0</a:t>
            </a:r>
            <a:r>
              <a:rPr lang="en-US" sz="3177" dirty="0">
                <a:solidFill>
                  <a:schemeClr val="bg1"/>
                </a:solidFill>
              </a:rPr>
              <a:t>7</a:t>
            </a:r>
            <a:endParaRPr sz="3177" dirty="0">
              <a:solidFill>
                <a:schemeClr val="bg1"/>
              </a:solidFill>
            </a:endParaRPr>
          </a:p>
        </p:txBody>
      </p:sp>
      <p:sp>
        <p:nvSpPr>
          <p:cNvPr id="32" name="组合 46">
            <a:extLst>
              <a:ext uri="{FF2B5EF4-FFF2-40B4-BE49-F238E27FC236}">
                <a16:creationId xmlns:a16="http://schemas.microsoft.com/office/drawing/2014/main" id="{E9D35FE7-0E83-4021-88DA-358E213B1AA3}"/>
              </a:ext>
            </a:extLst>
          </p:cNvPr>
          <p:cNvSpPr txBox="1"/>
          <p:nvPr/>
        </p:nvSpPr>
        <p:spPr>
          <a:xfrm>
            <a:off x="5754948" y="5868041"/>
            <a:ext cx="1390747" cy="51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1" tIns="45711" rIns="45711" bIns="45711">
            <a:spAutoFit/>
          </a:bodyPr>
          <a:lstStyle>
            <a:lvl1pPr defTabSz="3510279">
              <a:defRPr sz="106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760" dirty="0"/>
              <a:t>Sources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4919FD07-1A3E-4D66-B682-3FC0352736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2" b="26942"/>
          <a:stretch>
            <a:fillRect/>
          </a:stretch>
        </p:blipFill>
        <p:spPr>
          <a:xfrm>
            <a:off x="7887663" y="333163"/>
            <a:ext cx="3248585" cy="1196769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016C6E1-5471-4CF0-909E-328DEAD14D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7" b="36097"/>
          <a:stretch>
            <a:fillRect/>
          </a:stretch>
        </p:blipFill>
        <p:spPr>
          <a:xfrm>
            <a:off x="8739593" y="944195"/>
            <a:ext cx="2905662" cy="1070376"/>
          </a:xfr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2858BB0B-0DA1-47B8-A3DC-B55615E4EC58}"/>
              </a:ext>
            </a:extLst>
          </p:cNvPr>
          <p:cNvSpPr txBox="1">
            <a:spLocks/>
          </p:cNvSpPr>
          <p:nvPr/>
        </p:nvSpPr>
        <p:spPr>
          <a:xfrm>
            <a:off x="477530" y="474787"/>
            <a:ext cx="7927329" cy="12390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spc="0" dirty="0">
                <a:latin typeface="Aller" panose="020B0503030302020204" pitchFamily="34" charset="0"/>
              </a:rPr>
              <a:t>Sources</a:t>
            </a:r>
            <a:endParaRPr lang="id-ID" sz="4000" spc="0" dirty="0">
              <a:latin typeface="Aller" panose="020B05030303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B23FAB-71FA-45C8-8AAF-E1B1B3762D5E}"/>
              </a:ext>
            </a:extLst>
          </p:cNvPr>
          <p:cNvGrpSpPr/>
          <p:nvPr/>
        </p:nvGrpSpPr>
        <p:grpSpPr>
          <a:xfrm>
            <a:off x="592164" y="1420209"/>
            <a:ext cx="2916266" cy="109729"/>
            <a:chOff x="5360136" y="3714455"/>
            <a:chExt cx="2916266" cy="109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765589-F0BF-45B3-B42E-0D1B46924723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52D6927-E6B8-49E2-B83C-D40A3A8065D3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9663F35-BDF2-4213-9A18-BC8016CBC0AE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FE4C576-50C3-4FF4-92EA-C31C5D41D785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E323001-D99D-4594-98D9-26AB5A38F880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90F1652-0324-4129-9BDF-D22849605BCA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E0B7B1D-5BA9-4A21-848E-9088E3C487F0}"/>
              </a:ext>
            </a:extLst>
          </p:cNvPr>
          <p:cNvSpPr/>
          <p:nvPr/>
        </p:nvSpPr>
        <p:spPr>
          <a:xfrm>
            <a:off x="1332401" y="2130419"/>
            <a:ext cx="722377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Data: Google Analytics Customer Revenue Prediction –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link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  <a:defRPr/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Statistics digital buyers –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link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  <a:defRPr/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Statistics on ecommerce –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link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link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  <a:defRPr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lifecycle prediction –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link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C77AD4-9BBB-4873-8C6F-814B269FD8B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sp>
        <p:nvSpPr>
          <p:cNvPr id="23" name="Diamond 22">
            <a:extLst>
              <a:ext uri="{FF2B5EF4-FFF2-40B4-BE49-F238E27FC236}">
                <a16:creationId xmlns:a16="http://schemas.microsoft.com/office/drawing/2014/main" id="{470CDEFC-8789-48F0-9BD6-688E82AE6F8D}"/>
              </a:ext>
            </a:extLst>
          </p:cNvPr>
          <p:cNvSpPr/>
          <p:nvPr/>
        </p:nvSpPr>
        <p:spPr>
          <a:xfrm>
            <a:off x="-4428720" y="2864418"/>
            <a:ext cx="8524415" cy="852441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A37BB68C-3C21-4CD8-B458-EF212105C9DB}"/>
              </a:ext>
            </a:extLst>
          </p:cNvPr>
          <p:cNvSpPr/>
          <p:nvPr/>
        </p:nvSpPr>
        <p:spPr>
          <a:xfrm>
            <a:off x="-1141234" y="4332115"/>
            <a:ext cx="8524415" cy="8524415"/>
          </a:xfrm>
          <a:prstGeom prst="diamond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DBB9A9C6-4BAB-4B1F-ACDC-5FE242DBE9BE}"/>
              </a:ext>
            </a:extLst>
          </p:cNvPr>
          <p:cNvSpPr/>
          <p:nvPr/>
        </p:nvSpPr>
        <p:spPr>
          <a:xfrm>
            <a:off x="1240374" y="4431641"/>
            <a:ext cx="8524415" cy="8524415"/>
          </a:xfrm>
          <a:prstGeom prst="diamon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75D95651-06AE-4E26-9052-E556311CB3FD}"/>
              </a:ext>
            </a:extLst>
          </p:cNvPr>
          <p:cNvSpPr/>
          <p:nvPr/>
        </p:nvSpPr>
        <p:spPr>
          <a:xfrm>
            <a:off x="10015343" y="-1540625"/>
            <a:ext cx="8524415" cy="8524415"/>
          </a:xfrm>
          <a:prstGeom prst="diamon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1892E518-746D-430E-8A20-BDF3D12CA89F}"/>
              </a:ext>
            </a:extLst>
          </p:cNvPr>
          <p:cNvSpPr/>
          <p:nvPr/>
        </p:nvSpPr>
        <p:spPr>
          <a:xfrm>
            <a:off x="9892688" y="-220170"/>
            <a:ext cx="8524415" cy="8524415"/>
          </a:xfrm>
          <a:prstGeom prst="diamon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43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1BF26F1-CE72-4B0B-9E57-27D6BAB2E5C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8" b="14528"/>
          <a:stretch>
            <a:fillRect/>
          </a:stretch>
        </p:blipFill>
        <p:spPr>
          <a:xfrm>
            <a:off x="-9331" y="-7052"/>
            <a:ext cx="12192000" cy="6859370"/>
          </a:xfr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7E37865F-07CF-4CA0-95D9-BBBC317BA931}"/>
              </a:ext>
            </a:extLst>
          </p:cNvPr>
          <p:cNvSpPr/>
          <p:nvPr/>
        </p:nvSpPr>
        <p:spPr>
          <a:xfrm>
            <a:off x="-2327061" y="-1957509"/>
            <a:ext cx="8597668" cy="7713441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69"/>
          </a:p>
        </p:txBody>
      </p:sp>
      <p:sp>
        <p:nvSpPr>
          <p:cNvPr id="543" name="TextBox 28"/>
          <p:cNvSpPr txBox="1"/>
          <p:nvPr/>
        </p:nvSpPr>
        <p:spPr>
          <a:xfrm>
            <a:off x="1502829" y="2394686"/>
            <a:ext cx="6284990" cy="101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2" tIns="25402" rIns="25402" bIns="25402" anchor="ctr">
            <a:spAutoFit/>
          </a:bodyPr>
          <a:lstStyle>
            <a:lvl1pPr defTabSz="1584960">
              <a:lnSpc>
                <a:spcPct val="70000"/>
              </a:lnSpc>
              <a:defRPr sz="32400" b="1" spc="-706">
                <a:solidFill>
                  <a:schemeClr val="accent5">
                    <a:lumOff val="4705"/>
                  </a:schemeClr>
                </a:solidFill>
              </a:defRPr>
            </a:lvl1pPr>
          </a:lstStyle>
          <a:p>
            <a:r>
              <a:rPr sz="8437" dirty="0">
                <a:solidFill>
                  <a:schemeClr val="bg1"/>
                </a:solidFill>
                <a:latin typeface="Aller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70156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EF54E-7E9B-44C5-B5F5-ABC4F0EFC9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667856" y="0"/>
            <a:ext cx="14923135" cy="9906000"/>
          </a:xfrm>
          <a:solidFill>
            <a:schemeClr val="bg1">
              <a:lumMod val="65000"/>
            </a:schemeClr>
          </a:solid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3BC57-DF97-43E1-AA8A-83859EB230EC}"/>
              </a:ext>
            </a:extLst>
          </p:cNvPr>
          <p:cNvSpPr txBox="1"/>
          <p:nvPr/>
        </p:nvSpPr>
        <p:spPr>
          <a:xfrm flipH="1">
            <a:off x="1679542" y="2218383"/>
            <a:ext cx="5678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33400" dist="342900" dir="8100000" algn="tr" rotWithShape="0">
                    <a:prstClr val="black">
                      <a:alpha val="22000"/>
                    </a:prstClr>
                  </a:outerShdw>
                </a:effectLst>
                <a:latin typeface="Aller" panose="02000503030000020004" pitchFamily="2" charset="0"/>
              </a:rPr>
              <a:t>Thank You</a:t>
            </a:r>
            <a:endParaRPr lang="id-ID" sz="7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33400" dist="342900" dir="8100000" algn="tr" rotWithShape="0">
                  <a:prstClr val="black">
                    <a:alpha val="22000"/>
                  </a:prstClr>
                </a:outerShdw>
              </a:effectLst>
              <a:latin typeface="Aller" panose="0200050303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4DF0D3-C543-4260-8850-8A29616AB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098A3-0BEC-427C-8215-48D8F4BA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628" y="2451968"/>
            <a:ext cx="5541744" cy="34018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CE529D-CE67-4DC3-AA19-2F8DE15A0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083" y1="34875" x2="14083" y2="34875"/>
                        <a14:foregroundMark x1="41333" y1="49125" x2="41333" y2="49125"/>
                        <a14:foregroundMark x1="41333" y1="49125" x2="42083" y2="56000"/>
                        <a14:foregroundMark x1="42083" y1="56000" x2="42083" y2="56000"/>
                        <a14:foregroundMark x1="25750" y1="56000" x2="25750" y2="56000"/>
                        <a14:foregroundMark x1="38917" y1="61750" x2="38917" y2="61750"/>
                        <a14:foregroundMark x1="31083" y1="48125" x2="31083" y2="48125"/>
                        <a14:foregroundMark x1="31083" y1="48125" x2="31083" y2="48125"/>
                        <a14:foregroundMark x1="31083" y1="48125" x2="31083" y2="48125"/>
                        <a14:foregroundMark x1="26667" y1="50125" x2="26667" y2="50125"/>
                        <a14:foregroundMark x1="64000" y1="60750" x2="64000" y2="60750"/>
                        <a14:foregroundMark x1="76333" y1="52875" x2="76333" y2="52875"/>
                        <a14:foregroundMark x1="76333" y1="48250" x2="76333" y2="48250"/>
                        <a14:foregroundMark x1="76417" y1="38875" x2="76417" y2="38875"/>
                        <a14:foregroundMark x1="88083" y1="50625" x2="88083" y2="50625"/>
                        <a14:foregroundMark x1="75667" y1="50000" x2="75667" y2="50000"/>
                        <a14:foregroundMark x1="75667" y1="50000" x2="75667" y2="50000"/>
                        <a14:foregroundMark x1="75583" y1="40375" x2="75583" y2="40375"/>
                        <a14:foregroundMark x1="76167" y1="55750" x2="76167" y2="55750"/>
                        <a14:foregroundMark x1="76167" y1="55750" x2="76167" y2="5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11" y="-211963"/>
            <a:ext cx="3026431" cy="1982403"/>
          </a:xfrm>
          <a:prstGeom prst="rect">
            <a:avLst/>
          </a:prstGeom>
        </p:spPr>
      </p:pic>
      <p:sp>
        <p:nvSpPr>
          <p:cNvPr id="26" name="Title 7">
            <a:extLst>
              <a:ext uri="{FF2B5EF4-FFF2-40B4-BE49-F238E27FC236}">
                <a16:creationId xmlns:a16="http://schemas.microsoft.com/office/drawing/2014/main" id="{3EE7A40B-AF63-421B-AC86-87BFC2A41CA1}"/>
              </a:ext>
            </a:extLst>
          </p:cNvPr>
          <p:cNvSpPr txBox="1">
            <a:spLocks/>
          </p:cNvSpPr>
          <p:nvPr/>
        </p:nvSpPr>
        <p:spPr>
          <a:xfrm>
            <a:off x="9952784" y="1493497"/>
            <a:ext cx="3405076" cy="16004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3000" spc="0" dirty="0">
                <a:latin typeface="Aller" panose="020B0503030302020204" pitchFamily="34" charset="0"/>
              </a:rPr>
              <a:t>Analytics</a:t>
            </a:r>
            <a:endParaRPr lang="id-ID" sz="3000" spc="0" dirty="0">
              <a:latin typeface="Aller" panose="020B0503030302020204" pitchFamily="34" charset="0"/>
            </a:endParaRP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AB5F46F7-29B9-4530-9E49-51F276C39549}"/>
              </a:ext>
            </a:extLst>
          </p:cNvPr>
          <p:cNvSpPr txBox="1">
            <a:spLocks/>
          </p:cNvSpPr>
          <p:nvPr/>
        </p:nvSpPr>
        <p:spPr>
          <a:xfrm>
            <a:off x="8520223" y="1191627"/>
            <a:ext cx="3405075" cy="10635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d-ID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the right thing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887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ED1173-3542-4EDB-96DA-98933D2D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6" y="2005246"/>
            <a:ext cx="2427228" cy="1549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199A2-C851-4EE7-B418-D79E92CE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426" y="1653138"/>
            <a:ext cx="3527731" cy="252012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8100000" scaled="1"/>
            <a:tileRect/>
          </a:gra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8E0D0-5B55-47FC-A0EB-8C6130693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28" y="3937275"/>
            <a:ext cx="5066687" cy="2712492"/>
          </a:xfrm>
          <a:prstGeom prst="rect">
            <a:avLst/>
          </a:prstGeom>
        </p:spPr>
      </p:pic>
      <p:sp>
        <p:nvSpPr>
          <p:cNvPr id="51" name="Title 7">
            <a:extLst>
              <a:ext uri="{FF2B5EF4-FFF2-40B4-BE49-F238E27FC236}">
                <a16:creationId xmlns:a16="http://schemas.microsoft.com/office/drawing/2014/main" id="{C1725B10-E1B6-48D2-A1F5-2895B57B1DB6}"/>
              </a:ext>
            </a:extLst>
          </p:cNvPr>
          <p:cNvSpPr txBox="1">
            <a:spLocks/>
          </p:cNvSpPr>
          <p:nvPr/>
        </p:nvSpPr>
        <p:spPr>
          <a:xfrm>
            <a:off x="1938101" y="975589"/>
            <a:ext cx="5825886" cy="49212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spc="0" dirty="0">
                <a:latin typeface="Aller" panose="020B0503030302020204" pitchFamily="34" charset="0"/>
              </a:rPr>
              <a:t>Industry Overview</a:t>
            </a:r>
            <a:endParaRPr lang="id-ID" sz="4000" spc="0" dirty="0">
              <a:latin typeface="Aller" panose="020B05030303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0B605-CE9D-44C1-A350-E3ADFA5929F2}"/>
              </a:ext>
            </a:extLst>
          </p:cNvPr>
          <p:cNvGrpSpPr/>
          <p:nvPr/>
        </p:nvGrpSpPr>
        <p:grpSpPr>
          <a:xfrm>
            <a:off x="2031420" y="1562935"/>
            <a:ext cx="2916266" cy="109729"/>
            <a:chOff x="5360136" y="3714455"/>
            <a:chExt cx="2916266" cy="1097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94A1A7C-A49D-4D7B-8995-8342C8BECAF0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A6F4C68-91EA-4745-94EC-31B1975DCCB0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6CE5AE3-0906-403A-8414-CBF7C68ED8C6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A93072-3144-4096-85CC-C34A82CF52B6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A57D4A-3695-499F-86F3-C54ED5021275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D1DF8D-82A3-48D7-B084-62A85266889F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F509B9-6444-4B18-8D8F-90D1EFB109C8}"/>
              </a:ext>
            </a:extLst>
          </p:cNvPr>
          <p:cNvGrpSpPr/>
          <p:nvPr/>
        </p:nvGrpSpPr>
        <p:grpSpPr>
          <a:xfrm>
            <a:off x="8114147" y="886104"/>
            <a:ext cx="2953329" cy="1173481"/>
            <a:chOff x="6103821" y="7083728"/>
            <a:chExt cx="2891896" cy="94893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8652BB8-1710-4237-8ACC-B00DA2C3E83B}"/>
                </a:ext>
              </a:extLst>
            </p:cNvPr>
            <p:cNvSpPr/>
            <p:nvPr/>
          </p:nvSpPr>
          <p:spPr>
            <a:xfrm>
              <a:off x="6469140" y="7341576"/>
              <a:ext cx="2526577" cy="691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Over 2 billion digital buyers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FF76C8D-5412-4C3C-97E1-6B805B85735F}"/>
                </a:ext>
              </a:extLst>
            </p:cNvPr>
            <p:cNvGrpSpPr/>
            <p:nvPr/>
          </p:nvGrpSpPr>
          <p:grpSpPr>
            <a:xfrm>
              <a:off x="6103821" y="7083728"/>
              <a:ext cx="1268007" cy="917563"/>
              <a:chOff x="6103821" y="7083728"/>
              <a:chExt cx="1268007" cy="917563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42569CA-172F-4F74-9E4A-9FD7B88DD9E9}"/>
                  </a:ext>
                </a:extLst>
              </p:cNvPr>
              <p:cNvGrpSpPr/>
              <p:nvPr/>
            </p:nvGrpSpPr>
            <p:grpSpPr>
              <a:xfrm>
                <a:off x="6103821" y="7299039"/>
                <a:ext cx="276098" cy="702252"/>
                <a:chOff x="10342235" y="3964730"/>
                <a:chExt cx="105115" cy="267358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9CB7E7C-933D-47A5-AA3A-C377F8960B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2235" y="40104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" name="Oval 13">
                  <a:extLst>
                    <a:ext uri="{FF2B5EF4-FFF2-40B4-BE49-F238E27FC236}">
                      <a16:creationId xmlns:a16="http://schemas.microsoft.com/office/drawing/2014/main" id="{11431234-1B77-41EE-B4AF-CAB69AC653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74221" y="3964730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C0AB5B9-D56A-4A7C-98BE-4208CBE3B3E3}"/>
                  </a:ext>
                </a:extLst>
              </p:cNvPr>
              <p:cNvSpPr/>
              <p:nvPr/>
            </p:nvSpPr>
            <p:spPr>
              <a:xfrm>
                <a:off x="6469139" y="7083728"/>
                <a:ext cx="902689" cy="342876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Aller" panose="020B0503030302020204" pitchFamily="34" charset="0"/>
                    <a:ea typeface="Lato Heavy" panose="020F0502020204030203" pitchFamily="34" charset="0"/>
                    <a:cs typeface="Segoe UI" panose="020B0502040204020203" pitchFamily="34" charset="0"/>
                  </a:rPr>
                  <a:t>2020</a:t>
                </a:r>
              </a:p>
            </p:txBody>
          </p: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B4737D5-C212-41E3-86D8-BC37134A84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10282905" y="6233160"/>
            <a:ext cx="1543046" cy="452040"/>
          </a:xfrm>
          <a:prstGeom prst="rect">
            <a:avLst/>
          </a:prstGeom>
        </p:spPr>
      </p:pic>
      <p:pic>
        <p:nvPicPr>
          <p:cNvPr id="48" name="Picture Placeholder 3">
            <a:extLst>
              <a:ext uri="{FF2B5EF4-FFF2-40B4-BE49-F238E27FC236}">
                <a16:creationId xmlns:a16="http://schemas.microsoft.com/office/drawing/2014/main" id="{683207F6-6FA0-48A6-BFD4-636E868F98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" r="16685"/>
          <a:stretch/>
        </p:blipFill>
        <p:spPr>
          <a:xfrm>
            <a:off x="-47042" y="-690681"/>
            <a:ext cx="2572494" cy="3199077"/>
          </a:xfrm>
          <a:custGeom>
            <a:avLst/>
            <a:gdLst>
              <a:gd name="connsiteX0" fmla="*/ 0 w 3441699"/>
              <a:gd name="connsiteY0" fmla="*/ 0 h 5538285"/>
              <a:gd name="connsiteX1" fmla="*/ 3441699 w 3441699"/>
              <a:gd name="connsiteY1" fmla="*/ 0 h 5538285"/>
              <a:gd name="connsiteX2" fmla="*/ 3441699 w 3441699"/>
              <a:gd name="connsiteY2" fmla="*/ 2128869 h 5538285"/>
              <a:gd name="connsiteX3" fmla="*/ 0 w 3441699"/>
              <a:gd name="connsiteY3" fmla="*/ 5538285 h 553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1699" h="5538285">
                <a:moveTo>
                  <a:pt x="0" y="0"/>
                </a:moveTo>
                <a:lnTo>
                  <a:pt x="3441699" y="0"/>
                </a:lnTo>
                <a:lnTo>
                  <a:pt x="3441699" y="2128869"/>
                </a:lnTo>
                <a:lnTo>
                  <a:pt x="0" y="5538285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C9F002-0449-4056-AF85-C28E3E36CAB0}"/>
              </a:ext>
            </a:extLst>
          </p:cNvPr>
          <p:cNvSpPr/>
          <p:nvPr/>
        </p:nvSpPr>
        <p:spPr>
          <a:xfrm>
            <a:off x="5584556" y="5309611"/>
            <a:ext cx="43747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Analytics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is a web analytics service that allows you to analyze in-depth detail about the visitors on your website.</a:t>
            </a:r>
          </a:p>
        </p:txBody>
      </p:sp>
      <p:sp>
        <p:nvSpPr>
          <p:cNvPr id="30" name="Freeform 75">
            <a:extLst>
              <a:ext uri="{FF2B5EF4-FFF2-40B4-BE49-F238E27FC236}">
                <a16:creationId xmlns:a16="http://schemas.microsoft.com/office/drawing/2014/main" id="{FB38836A-5662-4F85-B297-EBBBAA6AECF6}"/>
              </a:ext>
            </a:extLst>
          </p:cNvPr>
          <p:cNvSpPr>
            <a:spLocks noEditPoints="1"/>
          </p:cNvSpPr>
          <p:nvPr/>
        </p:nvSpPr>
        <p:spPr bwMode="auto">
          <a:xfrm>
            <a:off x="6827897" y="2907085"/>
            <a:ext cx="719096" cy="653531"/>
          </a:xfrm>
          <a:custGeom>
            <a:avLst/>
            <a:gdLst>
              <a:gd name="T0" fmla="*/ 331440 w 256"/>
              <a:gd name="T1" fmla="*/ 169445 h 228"/>
              <a:gd name="T2" fmla="*/ 246955 w 256"/>
              <a:gd name="T3" fmla="*/ 84722 h 228"/>
              <a:gd name="T4" fmla="*/ 331440 w 256"/>
              <a:gd name="T5" fmla="*/ 0 h 228"/>
              <a:gd name="T6" fmla="*/ 415925 w 256"/>
              <a:gd name="T7" fmla="*/ 84722 h 228"/>
              <a:gd name="T8" fmla="*/ 331440 w 256"/>
              <a:gd name="T9" fmla="*/ 169445 h 228"/>
              <a:gd name="T10" fmla="*/ 370433 w 256"/>
              <a:gd name="T11" fmla="*/ 65171 h 228"/>
              <a:gd name="T12" fmla="*/ 350937 w 256"/>
              <a:gd name="T13" fmla="*/ 65171 h 228"/>
              <a:gd name="T14" fmla="*/ 350937 w 256"/>
              <a:gd name="T15" fmla="*/ 45620 h 228"/>
              <a:gd name="T16" fmla="*/ 331440 w 256"/>
              <a:gd name="T17" fmla="*/ 26068 h 228"/>
              <a:gd name="T18" fmla="*/ 311944 w 256"/>
              <a:gd name="T19" fmla="*/ 45620 h 228"/>
              <a:gd name="T20" fmla="*/ 311944 w 256"/>
              <a:gd name="T21" fmla="*/ 65171 h 228"/>
              <a:gd name="T22" fmla="*/ 292447 w 256"/>
              <a:gd name="T23" fmla="*/ 65171 h 228"/>
              <a:gd name="T24" fmla="*/ 272951 w 256"/>
              <a:gd name="T25" fmla="*/ 84722 h 228"/>
              <a:gd name="T26" fmla="*/ 292447 w 256"/>
              <a:gd name="T27" fmla="*/ 104274 h 228"/>
              <a:gd name="T28" fmla="*/ 311944 w 256"/>
              <a:gd name="T29" fmla="*/ 104274 h 228"/>
              <a:gd name="T30" fmla="*/ 311944 w 256"/>
              <a:gd name="T31" fmla="*/ 123825 h 228"/>
              <a:gd name="T32" fmla="*/ 331440 w 256"/>
              <a:gd name="T33" fmla="*/ 143376 h 228"/>
              <a:gd name="T34" fmla="*/ 350937 w 256"/>
              <a:gd name="T35" fmla="*/ 123825 h 228"/>
              <a:gd name="T36" fmla="*/ 350937 w 256"/>
              <a:gd name="T37" fmla="*/ 104274 h 228"/>
              <a:gd name="T38" fmla="*/ 370433 w 256"/>
              <a:gd name="T39" fmla="*/ 104274 h 228"/>
              <a:gd name="T40" fmla="*/ 389930 w 256"/>
              <a:gd name="T41" fmla="*/ 84722 h 228"/>
              <a:gd name="T42" fmla="*/ 370433 w 256"/>
              <a:gd name="T43" fmla="*/ 65171 h 228"/>
              <a:gd name="T44" fmla="*/ 157597 w 256"/>
              <a:gd name="T45" fmla="*/ 226469 h 228"/>
              <a:gd name="T46" fmla="*/ 324941 w 256"/>
              <a:gd name="T47" fmla="*/ 216694 h 228"/>
              <a:gd name="T48" fmla="*/ 337939 w 256"/>
              <a:gd name="T49" fmla="*/ 188996 h 228"/>
              <a:gd name="T50" fmla="*/ 386680 w 256"/>
              <a:gd name="T51" fmla="*/ 172703 h 228"/>
              <a:gd name="T52" fmla="*/ 355811 w 256"/>
              <a:gd name="T53" fmla="*/ 242762 h 228"/>
              <a:gd name="T54" fmla="*/ 355811 w 256"/>
              <a:gd name="T55" fmla="*/ 242762 h 228"/>
              <a:gd name="T56" fmla="*/ 339564 w 256"/>
              <a:gd name="T57" fmla="*/ 254167 h 228"/>
              <a:gd name="T58" fmla="*/ 170594 w 256"/>
              <a:gd name="T59" fmla="*/ 265572 h 228"/>
              <a:gd name="T60" fmla="*/ 180342 w 256"/>
              <a:gd name="T61" fmla="*/ 293270 h 228"/>
              <a:gd name="T62" fmla="*/ 363934 w 256"/>
              <a:gd name="T63" fmla="*/ 293270 h 228"/>
              <a:gd name="T64" fmla="*/ 402927 w 256"/>
              <a:gd name="T65" fmla="*/ 332372 h 228"/>
              <a:gd name="T66" fmla="*/ 363934 w 256"/>
              <a:gd name="T67" fmla="*/ 371475 h 228"/>
              <a:gd name="T68" fmla="*/ 324941 w 256"/>
              <a:gd name="T69" fmla="*/ 332372 h 228"/>
              <a:gd name="T70" fmla="*/ 142974 w 256"/>
              <a:gd name="T71" fmla="*/ 332372 h 228"/>
              <a:gd name="T72" fmla="*/ 103981 w 256"/>
              <a:gd name="T73" fmla="*/ 371475 h 228"/>
              <a:gd name="T74" fmla="*/ 64988 w 256"/>
              <a:gd name="T75" fmla="*/ 332372 h 228"/>
              <a:gd name="T76" fmla="*/ 103981 w 256"/>
              <a:gd name="T77" fmla="*/ 293270 h 228"/>
              <a:gd name="T78" fmla="*/ 139725 w 256"/>
              <a:gd name="T79" fmla="*/ 293270 h 228"/>
              <a:gd name="T80" fmla="*/ 63364 w 256"/>
              <a:gd name="T81" fmla="*/ 78205 h 228"/>
              <a:gd name="T82" fmla="*/ 19496 w 256"/>
              <a:gd name="T83" fmla="*/ 78205 h 228"/>
              <a:gd name="T84" fmla="*/ 0 w 256"/>
              <a:gd name="T85" fmla="*/ 58654 h 228"/>
              <a:gd name="T86" fmla="*/ 19496 w 256"/>
              <a:gd name="T87" fmla="*/ 39103 h 228"/>
              <a:gd name="T88" fmla="*/ 77986 w 256"/>
              <a:gd name="T89" fmla="*/ 39103 h 228"/>
              <a:gd name="T90" fmla="*/ 95858 w 256"/>
              <a:gd name="T91" fmla="*/ 52137 h 228"/>
              <a:gd name="T92" fmla="*/ 95858 w 256"/>
              <a:gd name="T93" fmla="*/ 52137 h 228"/>
              <a:gd name="T94" fmla="*/ 107231 w 256"/>
              <a:gd name="T95" fmla="*/ 84722 h 228"/>
              <a:gd name="T96" fmla="*/ 227459 w 256"/>
              <a:gd name="T97" fmla="*/ 84722 h 228"/>
              <a:gd name="T98" fmla="*/ 235583 w 256"/>
              <a:gd name="T99" fmla="*/ 123825 h 228"/>
              <a:gd name="T100" fmla="*/ 121853 w 256"/>
              <a:gd name="T101" fmla="*/ 123825 h 228"/>
              <a:gd name="T102" fmla="*/ 157597 w 256"/>
              <a:gd name="T103" fmla="*/ 226469 h 22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40"/>
                </a:moveTo>
                <a:cubicBezTo>
                  <a:pt x="216" y="40"/>
                  <a:pt x="216" y="40"/>
                  <a:pt x="216" y="40"/>
                </a:cubicBezTo>
                <a:cubicBezTo>
                  <a:pt x="216" y="28"/>
                  <a:pt x="216" y="28"/>
                  <a:pt x="216" y="28"/>
                </a:cubicBezTo>
                <a:cubicBezTo>
                  <a:pt x="216" y="21"/>
                  <a:pt x="211" y="16"/>
                  <a:pt x="204" y="16"/>
                </a:cubicBezTo>
                <a:cubicBezTo>
                  <a:pt x="197" y="16"/>
                  <a:pt x="192" y="21"/>
                  <a:pt x="192" y="28"/>
                </a:cubicBezTo>
                <a:cubicBezTo>
                  <a:pt x="192" y="40"/>
                  <a:pt x="192" y="40"/>
                  <a:pt x="192" y="40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73" y="40"/>
                  <a:pt x="168" y="45"/>
                  <a:pt x="168" y="52"/>
                </a:cubicBezTo>
                <a:cubicBezTo>
                  <a:pt x="168" y="59"/>
                  <a:pt x="173" y="64"/>
                  <a:pt x="180" y="64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192" y="76"/>
                  <a:pt x="192" y="76"/>
                  <a:pt x="192" y="76"/>
                </a:cubicBezTo>
                <a:cubicBezTo>
                  <a:pt x="192" y="83"/>
                  <a:pt x="197" y="88"/>
                  <a:pt x="204" y="88"/>
                </a:cubicBezTo>
                <a:cubicBezTo>
                  <a:pt x="211" y="88"/>
                  <a:pt x="216" y="83"/>
                  <a:pt x="216" y="76"/>
                </a:cubicBezTo>
                <a:cubicBezTo>
                  <a:pt x="216" y="64"/>
                  <a:pt x="216" y="64"/>
                  <a:pt x="216" y="64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35" y="64"/>
                  <a:pt x="240" y="59"/>
                  <a:pt x="240" y="52"/>
                </a:cubicBezTo>
                <a:cubicBezTo>
                  <a:pt x="240" y="45"/>
                  <a:pt x="235" y="40"/>
                  <a:pt x="228" y="40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17FF47-00A1-4D8D-9E44-710BD3285F99}"/>
              </a:ext>
            </a:extLst>
          </p:cNvPr>
          <p:cNvGrpSpPr/>
          <p:nvPr/>
        </p:nvGrpSpPr>
        <p:grpSpPr>
          <a:xfrm>
            <a:off x="2682238" y="1836127"/>
            <a:ext cx="4145659" cy="1838668"/>
            <a:chOff x="7118395" y="7078547"/>
            <a:chExt cx="2303174" cy="15948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164E84-BA72-4119-9676-CDE29533CE5A}"/>
                </a:ext>
              </a:extLst>
            </p:cNvPr>
            <p:cNvSpPr/>
            <p:nvPr/>
          </p:nvSpPr>
          <p:spPr>
            <a:xfrm>
              <a:off x="7118395" y="7341576"/>
              <a:ext cx="2303174" cy="13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Retail e-commerce sales account for $2.3 trillion in 2017 and it is projected to grow to $4.88 trillion by 2021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F2D2DC-D604-4A37-B9BB-BCCEE251ADA6}"/>
                </a:ext>
              </a:extLst>
            </p:cNvPr>
            <p:cNvSpPr/>
            <p:nvPr/>
          </p:nvSpPr>
          <p:spPr>
            <a:xfrm>
              <a:off x="7118395" y="7078547"/>
              <a:ext cx="1776307" cy="32034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Aller" panose="020B050303030202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2017 – 2021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94DEC7-FC12-439C-BBD4-3BDB0C98C5B0}"/>
              </a:ext>
            </a:extLst>
          </p:cNvPr>
          <p:cNvSpPr/>
          <p:nvPr/>
        </p:nvSpPr>
        <p:spPr>
          <a:xfrm>
            <a:off x="311031" y="3547294"/>
            <a:ext cx="2304285" cy="31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in retail vs E-commerce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C46275-32FF-4B5C-A7FF-D86FAC831AD9}"/>
              </a:ext>
            </a:extLst>
          </p:cNvPr>
          <p:cNvSpPr/>
          <p:nvPr/>
        </p:nvSpPr>
        <p:spPr>
          <a:xfrm>
            <a:off x="8401542" y="4080689"/>
            <a:ext cx="2859501" cy="31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Penetration rate retail vs ecommerce</a:t>
            </a:r>
          </a:p>
        </p:txBody>
      </p:sp>
    </p:spTree>
    <p:extLst>
      <p:ext uri="{BB962C8B-B14F-4D97-AF65-F5344CB8AC3E}">
        <p14:creationId xmlns:p14="http://schemas.microsoft.com/office/powerpoint/2010/main" val="129140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iamond 48">
            <a:extLst>
              <a:ext uri="{FF2B5EF4-FFF2-40B4-BE49-F238E27FC236}">
                <a16:creationId xmlns:a16="http://schemas.microsoft.com/office/drawing/2014/main" id="{72DF87CC-4958-4BDF-B36F-A356FCE5A018}"/>
              </a:ext>
            </a:extLst>
          </p:cNvPr>
          <p:cNvSpPr/>
          <p:nvPr/>
        </p:nvSpPr>
        <p:spPr>
          <a:xfrm>
            <a:off x="-3368116" y="-4956819"/>
            <a:ext cx="8524415" cy="8524415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C1725B10-E1B6-48D2-A1F5-2895B57B1DB6}"/>
              </a:ext>
            </a:extLst>
          </p:cNvPr>
          <p:cNvSpPr txBox="1">
            <a:spLocks/>
          </p:cNvSpPr>
          <p:nvPr/>
        </p:nvSpPr>
        <p:spPr>
          <a:xfrm>
            <a:off x="553315" y="675016"/>
            <a:ext cx="5825886" cy="49212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spc="0" dirty="0">
                <a:latin typeface="Aller" panose="020B0503030302020204" pitchFamily="34" charset="0"/>
              </a:rPr>
              <a:t>Google Store</a:t>
            </a:r>
            <a:endParaRPr lang="id-ID" sz="4000" spc="0" dirty="0">
              <a:latin typeface="Aller" panose="020B0503030302020204" pitchFamily="34" charset="0"/>
            </a:endParaRPr>
          </a:p>
        </p:txBody>
      </p:sp>
      <p:sp>
        <p:nvSpPr>
          <p:cNvPr id="52" name="Content Placeholder 8">
            <a:extLst>
              <a:ext uri="{FF2B5EF4-FFF2-40B4-BE49-F238E27FC236}">
                <a16:creationId xmlns:a16="http://schemas.microsoft.com/office/drawing/2014/main" id="{7F6D2139-2089-42B1-A7A9-148290DD0FBA}"/>
              </a:ext>
            </a:extLst>
          </p:cNvPr>
          <p:cNvSpPr txBox="1">
            <a:spLocks/>
          </p:cNvSpPr>
          <p:nvPr/>
        </p:nvSpPr>
        <p:spPr>
          <a:xfrm>
            <a:off x="553314" y="1211204"/>
            <a:ext cx="5825885" cy="32701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d-ID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the right thing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C048FE-C425-4C87-B1CD-40BD29762F7E}"/>
              </a:ext>
            </a:extLst>
          </p:cNvPr>
          <p:cNvGrpSpPr/>
          <p:nvPr/>
        </p:nvGrpSpPr>
        <p:grpSpPr>
          <a:xfrm>
            <a:off x="1535649" y="3802160"/>
            <a:ext cx="4312800" cy="698400"/>
            <a:chOff x="4939210" y="1923967"/>
            <a:chExt cx="2596424" cy="623114"/>
          </a:xfrm>
          <a:solidFill>
            <a:srgbClr val="00B050"/>
          </a:solidFill>
        </p:grpSpPr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B3DF0573-DA1E-4B51-A93E-656BA7356600}"/>
                </a:ext>
              </a:extLst>
            </p:cNvPr>
            <p:cNvSpPr/>
            <p:nvPr/>
          </p:nvSpPr>
          <p:spPr>
            <a:xfrm>
              <a:off x="4939210" y="1923967"/>
              <a:ext cx="2596424" cy="623114"/>
            </a:xfrm>
            <a:prstGeom prst="parallelogram">
              <a:avLst>
                <a:gd name="adj" fmla="val 104006"/>
              </a:avLst>
            </a:prstGeom>
            <a:grpFill/>
            <a:ln>
              <a:noFill/>
            </a:ln>
            <a:effectLst>
              <a:outerShdw blurRad="1270000" dist="736600" dir="10200000" sx="87000" sy="87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DE8EC4B-DCC4-4695-A3E0-CFABB7197DFB}"/>
                </a:ext>
              </a:extLst>
            </p:cNvPr>
            <p:cNvGrpSpPr/>
            <p:nvPr/>
          </p:nvGrpSpPr>
          <p:grpSpPr>
            <a:xfrm>
              <a:off x="5618931" y="2099658"/>
              <a:ext cx="198902" cy="289942"/>
              <a:chOff x="3582988" y="3510757"/>
              <a:chExt cx="319088" cy="465138"/>
            </a:xfrm>
            <a:grpFill/>
          </p:grpSpPr>
          <p:sp>
            <p:nvSpPr>
              <p:cNvPr id="35" name="AutoShape 113">
                <a:extLst>
                  <a:ext uri="{FF2B5EF4-FFF2-40B4-BE49-F238E27FC236}">
                    <a16:creationId xmlns:a16="http://schemas.microsoft.com/office/drawing/2014/main" id="{CD7B60B1-23BE-4827-ADB5-0D54F67F0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" name="AutoShape 114">
                <a:extLst>
                  <a:ext uri="{FF2B5EF4-FFF2-40B4-BE49-F238E27FC236}">
                    <a16:creationId xmlns:a16="http://schemas.microsoft.com/office/drawing/2014/main" id="{F3143ADF-0D1C-4199-AC3E-7A1A4B432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43327-B1E3-49A8-9539-C41B9AFD2212}"/>
                </a:ext>
              </a:extLst>
            </p:cNvPr>
            <p:cNvSpPr txBox="1"/>
            <p:nvPr/>
          </p:nvSpPr>
          <p:spPr>
            <a:xfrm>
              <a:off x="5294655" y="2040864"/>
              <a:ext cx="2017801" cy="425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Problem Statement</a:t>
              </a:r>
              <a:endParaRPr lang="id-ID" sz="2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0B605-CE9D-44C1-A350-E3ADFA5929F2}"/>
              </a:ext>
            </a:extLst>
          </p:cNvPr>
          <p:cNvGrpSpPr/>
          <p:nvPr/>
        </p:nvGrpSpPr>
        <p:grpSpPr>
          <a:xfrm>
            <a:off x="8623289" y="419926"/>
            <a:ext cx="2916266" cy="109729"/>
            <a:chOff x="5360136" y="3714455"/>
            <a:chExt cx="2916266" cy="1097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94A1A7C-A49D-4D7B-8995-8342C8BECAF0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A6F4C68-91EA-4745-94EC-31B1975DCCB0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6CE5AE3-0906-403A-8414-CBF7C68ED8C6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A93072-3144-4096-85CC-C34A82CF52B6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A57D4A-3695-499F-86F3-C54ED5021275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D1DF8D-82A3-48D7-B084-62A85266889F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B9AD5A9-E29B-4F7B-9BFD-2A6BA7A208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CB3ECC-A000-41E1-8E3E-DA20A5139010}"/>
              </a:ext>
            </a:extLst>
          </p:cNvPr>
          <p:cNvSpPr/>
          <p:nvPr/>
        </p:nvSpPr>
        <p:spPr>
          <a:xfrm>
            <a:off x="3630754" y="1063147"/>
            <a:ext cx="78376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80/20 rule has proven true for many businesses, only a small percentage of customers produce most of the revenue. 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 how much each customer spends will allow companies to place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actionable operations 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to better allocate their 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marketing budgets.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" name="Picture Placeholder 3">
            <a:extLst>
              <a:ext uri="{FF2B5EF4-FFF2-40B4-BE49-F238E27FC236}">
                <a16:creationId xmlns:a16="http://schemas.microsoft.com/office/drawing/2014/main" id="{02606D28-F03D-4D60-BD08-5AD66C384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7" b="20207"/>
          <a:stretch>
            <a:fillRect/>
          </a:stretch>
        </p:blipFill>
        <p:spPr>
          <a:xfrm>
            <a:off x="6291006" y="2439694"/>
            <a:ext cx="2168702" cy="1060103"/>
          </a:xfrm>
          <a:custGeom>
            <a:avLst/>
            <a:gdLst>
              <a:gd name="connsiteX0" fmla="*/ 29397 w 5240305"/>
              <a:gd name="connsiteY0" fmla="*/ 0 h 2561562"/>
              <a:gd name="connsiteX1" fmla="*/ 165776 w 5240305"/>
              <a:gd name="connsiteY1" fmla="*/ 0 h 2561562"/>
              <a:gd name="connsiteX2" fmla="*/ 546624 w 5240305"/>
              <a:gd name="connsiteY2" fmla="*/ 0 h 2561562"/>
              <a:gd name="connsiteX3" fmla="*/ 630249 w 5240305"/>
              <a:gd name="connsiteY3" fmla="*/ 0 h 2561562"/>
              <a:gd name="connsiteX4" fmla="*/ 683003 w 5240305"/>
              <a:gd name="connsiteY4" fmla="*/ 0 h 2561562"/>
              <a:gd name="connsiteX5" fmla="*/ 766628 w 5240305"/>
              <a:gd name="connsiteY5" fmla="*/ 0 h 2561562"/>
              <a:gd name="connsiteX6" fmla="*/ 2064675 w 5240305"/>
              <a:gd name="connsiteY6" fmla="*/ 0 h 2561562"/>
              <a:gd name="connsiteX7" fmla="*/ 2201054 w 5240305"/>
              <a:gd name="connsiteY7" fmla="*/ 0 h 2561562"/>
              <a:gd name="connsiteX8" fmla="*/ 2581902 w 5240305"/>
              <a:gd name="connsiteY8" fmla="*/ 0 h 2561562"/>
              <a:gd name="connsiteX9" fmla="*/ 2665527 w 5240305"/>
              <a:gd name="connsiteY9" fmla="*/ 0 h 2561562"/>
              <a:gd name="connsiteX10" fmla="*/ 2718281 w 5240305"/>
              <a:gd name="connsiteY10" fmla="*/ 0 h 2561562"/>
              <a:gd name="connsiteX11" fmla="*/ 2801906 w 5240305"/>
              <a:gd name="connsiteY11" fmla="*/ 0 h 2561562"/>
              <a:gd name="connsiteX12" fmla="*/ 3068648 w 5240305"/>
              <a:gd name="connsiteY12" fmla="*/ 0 h 2561562"/>
              <a:gd name="connsiteX13" fmla="*/ 3205027 w 5240305"/>
              <a:gd name="connsiteY13" fmla="*/ 0 h 2561562"/>
              <a:gd name="connsiteX14" fmla="*/ 5103926 w 5240305"/>
              <a:gd name="connsiteY14" fmla="*/ 0 h 2561562"/>
              <a:gd name="connsiteX15" fmla="*/ 5240305 w 5240305"/>
              <a:gd name="connsiteY15" fmla="*/ 0 h 2561562"/>
              <a:gd name="connsiteX16" fmla="*/ 2678743 w 5240305"/>
              <a:gd name="connsiteY16" fmla="*/ 2561562 h 2561562"/>
              <a:gd name="connsiteX17" fmla="*/ 2542364 w 5240305"/>
              <a:gd name="connsiteY17" fmla="*/ 2561562 h 2561562"/>
              <a:gd name="connsiteX18" fmla="*/ 2161516 w 5240305"/>
              <a:gd name="connsiteY18" fmla="*/ 2561562 h 2561562"/>
              <a:gd name="connsiteX19" fmla="*/ 2077891 w 5240305"/>
              <a:gd name="connsiteY19" fmla="*/ 2561562 h 2561562"/>
              <a:gd name="connsiteX20" fmla="*/ 2025137 w 5240305"/>
              <a:gd name="connsiteY20" fmla="*/ 2561562 h 2561562"/>
              <a:gd name="connsiteX21" fmla="*/ 1941512 w 5240305"/>
              <a:gd name="connsiteY21" fmla="*/ 2561562 h 2561562"/>
              <a:gd name="connsiteX22" fmla="*/ 643465 w 5240305"/>
              <a:gd name="connsiteY22" fmla="*/ 2561562 h 2561562"/>
              <a:gd name="connsiteX23" fmla="*/ 507086 w 5240305"/>
              <a:gd name="connsiteY23" fmla="*/ 2561562 h 2561562"/>
              <a:gd name="connsiteX24" fmla="*/ 136379 w 5240305"/>
              <a:gd name="connsiteY24" fmla="*/ 2561562 h 2561562"/>
              <a:gd name="connsiteX25" fmla="*/ 0 w 5240305"/>
              <a:gd name="connsiteY25" fmla="*/ 2561562 h 2561562"/>
              <a:gd name="connsiteX26" fmla="*/ 0 w 5240305"/>
              <a:gd name="connsiteY26" fmla="*/ 29397 h 256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40305" h="2561562">
                <a:moveTo>
                  <a:pt x="29397" y="0"/>
                </a:moveTo>
                <a:lnTo>
                  <a:pt x="165776" y="0"/>
                </a:lnTo>
                <a:lnTo>
                  <a:pt x="546624" y="0"/>
                </a:lnTo>
                <a:lnTo>
                  <a:pt x="630249" y="0"/>
                </a:lnTo>
                <a:lnTo>
                  <a:pt x="683003" y="0"/>
                </a:lnTo>
                <a:lnTo>
                  <a:pt x="766628" y="0"/>
                </a:lnTo>
                <a:lnTo>
                  <a:pt x="2064675" y="0"/>
                </a:lnTo>
                <a:lnTo>
                  <a:pt x="2201054" y="0"/>
                </a:lnTo>
                <a:lnTo>
                  <a:pt x="2581902" y="0"/>
                </a:lnTo>
                <a:lnTo>
                  <a:pt x="2665527" y="0"/>
                </a:lnTo>
                <a:lnTo>
                  <a:pt x="2718281" y="0"/>
                </a:lnTo>
                <a:lnTo>
                  <a:pt x="2801906" y="0"/>
                </a:lnTo>
                <a:lnTo>
                  <a:pt x="3068648" y="0"/>
                </a:lnTo>
                <a:lnTo>
                  <a:pt x="3205027" y="0"/>
                </a:lnTo>
                <a:lnTo>
                  <a:pt x="5103926" y="0"/>
                </a:lnTo>
                <a:lnTo>
                  <a:pt x="5240305" y="0"/>
                </a:lnTo>
                <a:lnTo>
                  <a:pt x="2678743" y="2561562"/>
                </a:lnTo>
                <a:lnTo>
                  <a:pt x="2542364" y="2561562"/>
                </a:lnTo>
                <a:lnTo>
                  <a:pt x="2161516" y="2561562"/>
                </a:lnTo>
                <a:lnTo>
                  <a:pt x="2077891" y="2561562"/>
                </a:lnTo>
                <a:lnTo>
                  <a:pt x="2025137" y="2561562"/>
                </a:lnTo>
                <a:lnTo>
                  <a:pt x="1941512" y="2561562"/>
                </a:lnTo>
                <a:lnTo>
                  <a:pt x="643465" y="2561562"/>
                </a:lnTo>
                <a:lnTo>
                  <a:pt x="507086" y="2561562"/>
                </a:lnTo>
                <a:lnTo>
                  <a:pt x="136379" y="2561562"/>
                </a:lnTo>
                <a:lnTo>
                  <a:pt x="0" y="2561562"/>
                </a:lnTo>
                <a:lnTo>
                  <a:pt x="0" y="29397"/>
                </a:lnTo>
                <a:close/>
              </a:path>
            </a:pathLst>
          </a:custGeom>
        </p:spPr>
      </p:pic>
      <p:pic>
        <p:nvPicPr>
          <p:cNvPr id="66" name="Picture Placeholder 10">
            <a:extLst>
              <a:ext uri="{FF2B5EF4-FFF2-40B4-BE49-F238E27FC236}">
                <a16:creationId xmlns:a16="http://schemas.microsoft.com/office/drawing/2014/main" id="{33E4CFDC-2C17-422C-A329-B2F1AA52F2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8855"/>
          <a:stretch>
            <a:fillRect/>
          </a:stretch>
        </p:blipFill>
        <p:spPr>
          <a:xfrm>
            <a:off x="7528577" y="2439694"/>
            <a:ext cx="3160198" cy="1060103"/>
          </a:xfrm>
        </p:spPr>
      </p:pic>
      <p:pic>
        <p:nvPicPr>
          <p:cNvPr id="67" name="Picture Placeholder 12">
            <a:extLst>
              <a:ext uri="{FF2B5EF4-FFF2-40B4-BE49-F238E27FC236}">
                <a16:creationId xmlns:a16="http://schemas.microsoft.com/office/drawing/2014/main" id="{1A4691BD-1BAF-48EC-A04A-97C969565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" b="2893"/>
          <a:stretch>
            <a:fillRect/>
          </a:stretch>
        </p:blipFill>
        <p:spPr>
          <a:xfrm>
            <a:off x="9697279" y="2481093"/>
            <a:ext cx="1695327" cy="1060103"/>
          </a:xfrm>
          <a:custGeom>
            <a:avLst/>
            <a:gdLst>
              <a:gd name="connsiteX0" fmla="*/ 2561562 w 4096476"/>
              <a:gd name="connsiteY0" fmla="*/ 0 h 2561562"/>
              <a:gd name="connsiteX1" fmla="*/ 3078789 w 4096476"/>
              <a:gd name="connsiteY1" fmla="*/ 0 h 2561562"/>
              <a:gd name="connsiteX2" fmla="*/ 3162414 w 4096476"/>
              <a:gd name="connsiteY2" fmla="*/ 0 h 2561562"/>
              <a:gd name="connsiteX3" fmla="*/ 4096476 w 4096476"/>
              <a:gd name="connsiteY3" fmla="*/ 0 h 2561562"/>
              <a:gd name="connsiteX4" fmla="*/ 4096476 w 4096476"/>
              <a:gd name="connsiteY4" fmla="*/ 2561562 h 2561562"/>
              <a:gd name="connsiteX5" fmla="*/ 3039251 w 4096476"/>
              <a:gd name="connsiteY5" fmla="*/ 2561562 h 2561562"/>
              <a:gd name="connsiteX6" fmla="*/ 2522024 w 4096476"/>
              <a:gd name="connsiteY6" fmla="*/ 2561562 h 2561562"/>
              <a:gd name="connsiteX7" fmla="*/ 2438399 w 4096476"/>
              <a:gd name="connsiteY7" fmla="*/ 2561562 h 2561562"/>
              <a:gd name="connsiteX8" fmla="*/ 2035278 w 4096476"/>
              <a:gd name="connsiteY8" fmla="*/ 2561562 h 2561562"/>
              <a:gd name="connsiteX9" fmla="*/ 0 w 4096476"/>
              <a:gd name="connsiteY9" fmla="*/ 2561562 h 256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6476" h="2561562">
                <a:moveTo>
                  <a:pt x="2561562" y="0"/>
                </a:moveTo>
                <a:lnTo>
                  <a:pt x="3078789" y="0"/>
                </a:lnTo>
                <a:lnTo>
                  <a:pt x="3162414" y="0"/>
                </a:lnTo>
                <a:lnTo>
                  <a:pt x="4096476" y="0"/>
                </a:lnTo>
                <a:lnTo>
                  <a:pt x="4096476" y="2561562"/>
                </a:lnTo>
                <a:lnTo>
                  <a:pt x="3039251" y="2561562"/>
                </a:lnTo>
                <a:lnTo>
                  <a:pt x="2522024" y="2561562"/>
                </a:lnTo>
                <a:lnTo>
                  <a:pt x="2438399" y="2561562"/>
                </a:lnTo>
                <a:lnTo>
                  <a:pt x="2035278" y="2561562"/>
                </a:lnTo>
                <a:lnTo>
                  <a:pt x="0" y="2561562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1A7B61F-A246-4AF7-A550-D0FB7363BF7B}"/>
              </a:ext>
            </a:extLst>
          </p:cNvPr>
          <p:cNvSpPr/>
          <p:nvPr/>
        </p:nvSpPr>
        <p:spPr>
          <a:xfrm>
            <a:off x="3780735" y="4681331"/>
            <a:ext cx="58890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 the natural log of the sum of all transactions per user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4E359D-9BBD-435D-877C-FEC138881E4A}"/>
                  </a:ext>
                </a:extLst>
              </p:cNvPr>
              <p:cNvSpPr/>
              <p:nvPr/>
            </p:nvSpPr>
            <p:spPr>
              <a:xfrm>
                <a:off x="6613840" y="5832066"/>
                <a:ext cx="287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𝑢𝑠𝑒𝑟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𝑢𝑠𝑒𝑟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4E359D-9BBD-435D-877C-FEC138881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40" y="5832066"/>
                <a:ext cx="2879827" cy="369332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0A6168A-6C85-41EB-B8AC-799B5577D471}"/>
                  </a:ext>
                </a:extLst>
              </p:cNvPr>
              <p:cNvSpPr/>
              <p:nvPr/>
            </p:nvSpPr>
            <p:spPr>
              <a:xfrm>
                <a:off x="2919214" y="5571905"/>
                <a:ext cx="3223511" cy="84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𝑢𝑠𝑒𝑟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𝑡𝑟𝑎𝑛𝑠𝑎𝑐𝑡𝑖𝑜𝑛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𝑢𝑠𝑒𝑟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0A6168A-6C85-41EB-B8AC-799B5577D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214" y="5571905"/>
                <a:ext cx="3223511" cy="8487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78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6F0B605-CE9D-44C1-A350-E3ADFA5929F2}"/>
              </a:ext>
            </a:extLst>
          </p:cNvPr>
          <p:cNvGrpSpPr/>
          <p:nvPr/>
        </p:nvGrpSpPr>
        <p:grpSpPr>
          <a:xfrm>
            <a:off x="470696" y="1105582"/>
            <a:ext cx="2916266" cy="109729"/>
            <a:chOff x="5360136" y="3714455"/>
            <a:chExt cx="2916266" cy="1097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94A1A7C-A49D-4D7B-8995-8342C8BECAF0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A6F4C68-91EA-4745-94EC-31B1975DCCB0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6CE5AE3-0906-403A-8414-CBF7C68ED8C6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A93072-3144-4096-85CC-C34A82CF52B6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A57D4A-3695-499F-86F3-C54ED5021275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D1DF8D-82A3-48D7-B084-62A85266889F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B4737D5-C212-41E3-86D8-BC37134A84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AF3D32A-433F-49EE-8115-0F5D5B572AB0}"/>
              </a:ext>
            </a:extLst>
          </p:cNvPr>
          <p:cNvGrpSpPr/>
          <p:nvPr/>
        </p:nvGrpSpPr>
        <p:grpSpPr>
          <a:xfrm>
            <a:off x="311888" y="4679717"/>
            <a:ext cx="11352717" cy="2002289"/>
            <a:chOff x="904794" y="2143348"/>
            <a:chExt cx="10668444" cy="2002289"/>
          </a:xfrm>
        </p:grpSpPr>
        <p:sp>
          <p:nvSpPr>
            <p:cNvPr id="28" name="Flowchart: Magnetic Disk 27">
              <a:extLst>
                <a:ext uri="{FF2B5EF4-FFF2-40B4-BE49-F238E27FC236}">
                  <a16:creationId xmlns:a16="http://schemas.microsoft.com/office/drawing/2014/main" id="{A4F70E06-F96A-4B06-90ED-41E9DA1C6E21}"/>
                </a:ext>
              </a:extLst>
            </p:cNvPr>
            <p:cNvSpPr/>
            <p:nvPr/>
          </p:nvSpPr>
          <p:spPr>
            <a:xfrm>
              <a:off x="3736396" y="3644788"/>
              <a:ext cx="1489396" cy="500849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Flowchart: Magnetic Disk 26">
              <a:extLst>
                <a:ext uri="{FF2B5EF4-FFF2-40B4-BE49-F238E27FC236}">
                  <a16:creationId xmlns:a16="http://schemas.microsoft.com/office/drawing/2014/main" id="{5D3F2B15-C6A6-44EA-869F-B0440B4A8DB3}"/>
                </a:ext>
              </a:extLst>
            </p:cNvPr>
            <p:cNvSpPr/>
            <p:nvPr/>
          </p:nvSpPr>
          <p:spPr>
            <a:xfrm>
              <a:off x="3736396" y="3137682"/>
              <a:ext cx="1489396" cy="570971"/>
            </a:xfrm>
            <a:prstGeom prst="flowChartMagneticDisk">
              <a:avLst/>
            </a:prstGeom>
            <a:solidFill>
              <a:srgbClr val="FF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B93E8113-AD50-418D-88EF-3CA13812258C}"/>
                </a:ext>
              </a:extLst>
            </p:cNvPr>
            <p:cNvSpPr/>
            <p:nvPr/>
          </p:nvSpPr>
          <p:spPr>
            <a:xfrm>
              <a:off x="904794" y="2325636"/>
              <a:ext cx="1489396" cy="1753619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Flowchart: Magnetic Disk 20">
              <a:extLst>
                <a:ext uri="{FF2B5EF4-FFF2-40B4-BE49-F238E27FC236}">
                  <a16:creationId xmlns:a16="http://schemas.microsoft.com/office/drawing/2014/main" id="{ACB71386-AA61-4CEB-8C26-0329C8FF09B9}"/>
                </a:ext>
              </a:extLst>
            </p:cNvPr>
            <p:cNvSpPr/>
            <p:nvPr/>
          </p:nvSpPr>
          <p:spPr>
            <a:xfrm>
              <a:off x="3736396" y="2631475"/>
              <a:ext cx="1489396" cy="570971"/>
            </a:xfrm>
            <a:prstGeom prst="flowChartMagneticDisk">
              <a:avLst/>
            </a:prstGeom>
            <a:solidFill>
              <a:srgbClr val="FF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53B8EC86-A248-46DE-B6B7-5FBFECC130F4}"/>
                </a:ext>
              </a:extLst>
            </p:cNvPr>
            <p:cNvSpPr/>
            <p:nvPr/>
          </p:nvSpPr>
          <p:spPr>
            <a:xfrm>
              <a:off x="3736396" y="2195389"/>
              <a:ext cx="1489396" cy="500849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7A4A9-43F6-4348-9648-2DE17AB5C108}"/>
                </a:ext>
              </a:extLst>
            </p:cNvPr>
            <p:cNvSpPr txBox="1"/>
            <p:nvPr/>
          </p:nvSpPr>
          <p:spPr>
            <a:xfrm>
              <a:off x="1223098" y="3204140"/>
              <a:ext cx="994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24 GB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1077140-6F5D-48AA-AB1F-07A00258CF9B}"/>
                </a:ext>
              </a:extLst>
            </p:cNvPr>
            <p:cNvSpPr/>
            <p:nvPr/>
          </p:nvSpPr>
          <p:spPr>
            <a:xfrm>
              <a:off x="2562230" y="3305627"/>
              <a:ext cx="1042904" cy="210995"/>
            </a:xfrm>
            <a:prstGeom prst="rightArrow">
              <a:avLst/>
            </a:prstGeom>
            <a:solidFill>
              <a:srgbClr val="0070C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035293-E87F-42F3-9DB4-A5D5ADB18638}"/>
                </a:ext>
              </a:extLst>
            </p:cNvPr>
            <p:cNvSpPr txBox="1"/>
            <p:nvPr/>
          </p:nvSpPr>
          <p:spPr>
            <a:xfrm>
              <a:off x="2630413" y="2922040"/>
              <a:ext cx="90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Chunk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46F9EE5-BEF9-45F8-A915-D16213CB2365}"/>
                </a:ext>
              </a:extLst>
            </p:cNvPr>
            <p:cNvSpPr/>
            <p:nvPr/>
          </p:nvSpPr>
          <p:spPr>
            <a:xfrm>
              <a:off x="5495603" y="3229419"/>
              <a:ext cx="1249386" cy="112499"/>
            </a:xfrm>
            <a:prstGeom prst="rightArrow">
              <a:avLst/>
            </a:prstGeom>
            <a:solidFill>
              <a:srgbClr val="0070C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45E57B-68D1-4692-8B4A-4993DA91B998}"/>
                </a:ext>
              </a:extLst>
            </p:cNvPr>
            <p:cNvSpPr txBox="1"/>
            <p:nvPr/>
          </p:nvSpPr>
          <p:spPr>
            <a:xfrm>
              <a:off x="5357054" y="2878539"/>
              <a:ext cx="1489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Read Chunks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077EC3-320A-4CD9-BB44-8A3DFA839363}"/>
                </a:ext>
              </a:extLst>
            </p:cNvPr>
            <p:cNvSpPr txBox="1"/>
            <p:nvPr/>
          </p:nvSpPr>
          <p:spPr>
            <a:xfrm>
              <a:off x="5447010" y="3328281"/>
              <a:ext cx="1399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Select 2017</a:t>
              </a:r>
            </a:p>
          </p:txBody>
        </p:sp>
        <p:sp>
          <p:nvSpPr>
            <p:cNvPr id="32" name="Flowchart: Magnetic Disk 31">
              <a:extLst>
                <a:ext uri="{FF2B5EF4-FFF2-40B4-BE49-F238E27FC236}">
                  <a16:creationId xmlns:a16="http://schemas.microsoft.com/office/drawing/2014/main" id="{57873629-9334-4FE7-BFB7-45852B02D990}"/>
                </a:ext>
              </a:extLst>
            </p:cNvPr>
            <p:cNvSpPr/>
            <p:nvPr/>
          </p:nvSpPr>
          <p:spPr>
            <a:xfrm>
              <a:off x="7053014" y="2488585"/>
              <a:ext cx="1489396" cy="1285652"/>
            </a:xfrm>
            <a:prstGeom prst="flowChartMagneticDisk">
              <a:avLst/>
            </a:prstGeom>
            <a:solidFill>
              <a:srgbClr val="FFC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3D72E2-B25C-452B-B8C3-96E47899A091}"/>
                </a:ext>
              </a:extLst>
            </p:cNvPr>
            <p:cNvSpPr txBox="1"/>
            <p:nvPr/>
          </p:nvSpPr>
          <p:spPr>
            <a:xfrm>
              <a:off x="7219514" y="2974338"/>
              <a:ext cx="11563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JSON Columns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C1D6B44-B982-444B-8446-8BE502A6F1FC}"/>
                </a:ext>
              </a:extLst>
            </p:cNvPr>
            <p:cNvSpPr/>
            <p:nvPr/>
          </p:nvSpPr>
          <p:spPr>
            <a:xfrm>
              <a:off x="8708910" y="2827993"/>
              <a:ext cx="1081818" cy="171435"/>
            </a:xfrm>
            <a:prstGeom prst="rightArrow">
              <a:avLst/>
            </a:prstGeom>
            <a:solidFill>
              <a:srgbClr val="0070C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0A9C7-A5FF-4C25-9AB0-F15BA59E1849}"/>
                </a:ext>
              </a:extLst>
            </p:cNvPr>
            <p:cNvSpPr txBox="1"/>
            <p:nvPr/>
          </p:nvSpPr>
          <p:spPr>
            <a:xfrm>
              <a:off x="8610315" y="2507054"/>
              <a:ext cx="168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Parse JSON</a:t>
              </a:r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E146F583-19F4-41CB-8184-ECF6A77A87A2}"/>
                </a:ext>
              </a:extLst>
            </p:cNvPr>
            <p:cNvSpPr/>
            <p:nvPr/>
          </p:nvSpPr>
          <p:spPr>
            <a:xfrm>
              <a:off x="10039792" y="2143348"/>
              <a:ext cx="1489396" cy="1285652"/>
            </a:xfrm>
            <a:prstGeom prst="flowChartMagneticDisk">
              <a:avLst/>
            </a:prstGeom>
            <a:solidFill>
              <a:srgbClr val="00B05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ED2476-BBB4-4122-B12B-510B45ACE79F}"/>
                </a:ext>
              </a:extLst>
            </p:cNvPr>
            <p:cNvSpPr txBox="1"/>
            <p:nvPr/>
          </p:nvSpPr>
          <p:spPr>
            <a:xfrm>
              <a:off x="10000977" y="2623953"/>
              <a:ext cx="15722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2017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Frame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8975DC-EB87-4083-89CC-9530B0E21A2F}"/>
              </a:ext>
            </a:extLst>
          </p:cNvPr>
          <p:cNvSpPr txBox="1"/>
          <p:nvPr/>
        </p:nvSpPr>
        <p:spPr>
          <a:xfrm>
            <a:off x="4547765" y="792943"/>
            <a:ext cx="25724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fullVisitorId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channelGrouping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69921-5A1A-47F1-8EB1-4EE6E1B951DD}"/>
              </a:ext>
            </a:extLst>
          </p:cNvPr>
          <p:cNvSpPr/>
          <p:nvPr/>
        </p:nvSpPr>
        <p:spPr>
          <a:xfrm>
            <a:off x="650608" y="2348061"/>
            <a:ext cx="22757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device</a:t>
            </a: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geoNetwork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totals </a:t>
            </a: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trafficSource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4A052C-4EBF-462A-852E-EEC27E5EC99B}"/>
              </a:ext>
            </a:extLst>
          </p:cNvPr>
          <p:cNvGrpSpPr/>
          <p:nvPr/>
        </p:nvGrpSpPr>
        <p:grpSpPr>
          <a:xfrm>
            <a:off x="4165638" y="333949"/>
            <a:ext cx="3120887" cy="498180"/>
            <a:chOff x="4939210" y="1923967"/>
            <a:chExt cx="2596424" cy="623114"/>
          </a:xfrm>
          <a:solidFill>
            <a:srgbClr val="00B050"/>
          </a:solidFill>
        </p:grpSpPr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0D483F3A-F39A-49D9-99B3-86C26A111E6C}"/>
                </a:ext>
              </a:extLst>
            </p:cNvPr>
            <p:cNvSpPr/>
            <p:nvPr/>
          </p:nvSpPr>
          <p:spPr>
            <a:xfrm>
              <a:off x="4939210" y="1923967"/>
              <a:ext cx="2596424" cy="623114"/>
            </a:xfrm>
            <a:prstGeom prst="parallelogram">
              <a:avLst>
                <a:gd name="adj" fmla="val 104006"/>
              </a:avLst>
            </a:prstGeom>
            <a:grpFill/>
            <a:ln>
              <a:noFill/>
            </a:ln>
            <a:effectLst>
              <a:outerShdw blurRad="1270000" dist="736600" dir="10200000" sx="87000" sy="87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3978887-2A9D-4E7B-A4DF-09F49917CF46}"/>
                </a:ext>
              </a:extLst>
            </p:cNvPr>
            <p:cNvGrpSpPr/>
            <p:nvPr/>
          </p:nvGrpSpPr>
          <p:grpSpPr>
            <a:xfrm>
              <a:off x="5618931" y="2099658"/>
              <a:ext cx="198902" cy="289942"/>
              <a:chOff x="3582988" y="3510757"/>
              <a:chExt cx="319088" cy="465138"/>
            </a:xfrm>
            <a:grpFill/>
          </p:grpSpPr>
          <p:sp>
            <p:nvSpPr>
              <p:cNvPr id="45" name="AutoShape 113">
                <a:extLst>
                  <a:ext uri="{FF2B5EF4-FFF2-40B4-BE49-F238E27FC236}">
                    <a16:creationId xmlns:a16="http://schemas.microsoft.com/office/drawing/2014/main" id="{536D99C9-2B71-4BE5-9BA2-809F8B369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6" name="AutoShape 114">
                <a:extLst>
                  <a:ext uri="{FF2B5EF4-FFF2-40B4-BE49-F238E27FC236}">
                    <a16:creationId xmlns:a16="http://schemas.microsoft.com/office/drawing/2014/main" id="{CE98AF12-259B-44E9-A706-4AF350121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FB97B8-2D23-4F8F-A371-A70E3DCD0EA3}"/>
                </a:ext>
              </a:extLst>
            </p:cNvPr>
            <p:cNvSpPr txBox="1"/>
            <p:nvPr/>
          </p:nvSpPr>
          <p:spPr>
            <a:xfrm>
              <a:off x="5341972" y="1965593"/>
              <a:ext cx="1970485" cy="437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Dataset Columns</a:t>
              </a:r>
              <a:endParaRPr lang="id-ID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647C8661-FE3D-48CE-8088-1EDFF20B5891}"/>
              </a:ext>
            </a:extLst>
          </p:cNvPr>
          <p:cNvSpPr/>
          <p:nvPr/>
        </p:nvSpPr>
        <p:spPr>
          <a:xfrm>
            <a:off x="360241" y="1926410"/>
            <a:ext cx="3120887" cy="498180"/>
          </a:xfrm>
          <a:prstGeom prst="parallelogram">
            <a:avLst>
              <a:gd name="adj" fmla="val 104006"/>
            </a:avLst>
          </a:prstGeom>
          <a:solidFill>
            <a:srgbClr val="00B050"/>
          </a:solidFill>
          <a:ln>
            <a:noFill/>
          </a:ln>
          <a:effectLst>
            <a:outerShdw blurRad="1270000" dist="736600" dir="10200000" sx="87000" sy="87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Jason Columns</a:t>
            </a:r>
            <a:endParaRPr lang="id-ID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AA21504-6A6D-4988-B166-0DBCA449CC58}"/>
              </a:ext>
            </a:extLst>
          </p:cNvPr>
          <p:cNvSpPr/>
          <p:nvPr/>
        </p:nvSpPr>
        <p:spPr>
          <a:xfrm rot="5400000">
            <a:off x="7315177" y="3242604"/>
            <a:ext cx="681530" cy="2509587"/>
          </a:xfrm>
          <a:prstGeom prst="rightArrow">
            <a:avLst/>
          </a:prstGeom>
          <a:solidFill>
            <a:srgbClr val="0070C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Google Shape;239;p47">
            <a:extLst>
              <a:ext uri="{FF2B5EF4-FFF2-40B4-BE49-F238E27FC236}">
                <a16:creationId xmlns:a16="http://schemas.microsoft.com/office/drawing/2014/main" id="{B31381D9-9EFA-4003-931A-51DD4994E650}"/>
              </a:ext>
            </a:extLst>
          </p:cNvPr>
          <p:cNvSpPr txBox="1"/>
          <p:nvPr/>
        </p:nvSpPr>
        <p:spPr>
          <a:xfrm>
            <a:off x="401436" y="123752"/>
            <a:ext cx="79272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Arial"/>
              <a:buNone/>
            </a:pPr>
            <a:r>
              <a:rPr lang="en-US" sz="4000">
                <a:solidFill>
                  <a:srgbClr val="595959"/>
                </a:solidFill>
                <a:latin typeface="Aller"/>
              </a:rPr>
              <a:t>Data Preparation</a:t>
            </a:r>
            <a:endParaRPr sz="4000" dirty="0">
              <a:solidFill>
                <a:srgbClr val="595959"/>
              </a:solidFill>
              <a:latin typeface="Aller"/>
              <a:ea typeface="Arial"/>
              <a:cs typeface="Arial"/>
              <a:sym typeface="Arial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ECCA1C8-2833-4197-96D1-D7AB98EEB2F3}"/>
              </a:ext>
            </a:extLst>
          </p:cNvPr>
          <p:cNvSpPr/>
          <p:nvPr/>
        </p:nvSpPr>
        <p:spPr>
          <a:xfrm flipV="1">
            <a:off x="8382756" y="-597900"/>
            <a:ext cx="6197599" cy="3736257"/>
          </a:xfrm>
          <a:custGeom>
            <a:avLst/>
            <a:gdLst>
              <a:gd name="connsiteX0" fmla="*/ 15541 w 6197599"/>
              <a:gd name="connsiteY0" fmla="*/ 3736257 h 3736257"/>
              <a:gd name="connsiteX1" fmla="*/ 6197599 w 6197599"/>
              <a:gd name="connsiteY1" fmla="*/ 3736257 h 3736257"/>
              <a:gd name="connsiteX2" fmla="*/ 6197599 w 6197599"/>
              <a:gd name="connsiteY2" fmla="*/ 0 h 3736257"/>
              <a:gd name="connsiteX3" fmla="*/ 3758520 w 6197599"/>
              <a:gd name="connsiteY3" fmla="*/ 0 h 3736257"/>
              <a:gd name="connsiteX4" fmla="*/ 0 w 6197599"/>
              <a:gd name="connsiteY4" fmla="*/ 3720742 h 373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7599" h="3736257">
                <a:moveTo>
                  <a:pt x="15541" y="3736257"/>
                </a:moveTo>
                <a:lnTo>
                  <a:pt x="6197599" y="3736257"/>
                </a:lnTo>
                <a:lnTo>
                  <a:pt x="6197599" y="0"/>
                </a:lnTo>
                <a:lnTo>
                  <a:pt x="3758520" y="0"/>
                </a:lnTo>
                <a:lnTo>
                  <a:pt x="0" y="372074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56" name="Picture Placeholder 3">
            <a:extLst>
              <a:ext uri="{FF2B5EF4-FFF2-40B4-BE49-F238E27FC236}">
                <a16:creationId xmlns:a16="http://schemas.microsoft.com/office/drawing/2014/main" id="{19E28E8A-C6B5-463C-9F88-24CDA9FD6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" b="5666"/>
          <a:stretch>
            <a:fillRect/>
          </a:stretch>
        </p:blipFill>
        <p:spPr>
          <a:xfrm>
            <a:off x="9143702" y="150461"/>
            <a:ext cx="3363130" cy="1984002"/>
          </a:xfrm>
          <a:custGeom>
            <a:avLst/>
            <a:gdLst>
              <a:gd name="connsiteX0" fmla="*/ 0 w 4552336"/>
              <a:gd name="connsiteY0" fmla="*/ 0 h 2685548"/>
              <a:gd name="connsiteX1" fmla="*/ 4552336 w 4552336"/>
              <a:gd name="connsiteY1" fmla="*/ 0 h 2685548"/>
              <a:gd name="connsiteX2" fmla="*/ 4552336 w 4552336"/>
              <a:gd name="connsiteY2" fmla="*/ 2685548 h 2685548"/>
              <a:gd name="connsiteX3" fmla="*/ 0 w 4552336"/>
              <a:gd name="connsiteY3" fmla="*/ 2685548 h 268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336" h="2685548">
                <a:moveTo>
                  <a:pt x="0" y="0"/>
                </a:moveTo>
                <a:lnTo>
                  <a:pt x="4552336" y="0"/>
                </a:lnTo>
                <a:lnTo>
                  <a:pt x="4552336" y="2685548"/>
                </a:lnTo>
                <a:lnTo>
                  <a:pt x="0" y="2685548"/>
                </a:lnTo>
                <a:close/>
              </a:path>
            </a:pathLst>
          </a:cu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7D25CBB-80F3-493E-AB99-45BDAABDE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248" y="2316456"/>
            <a:ext cx="7100764" cy="16509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203F4A-BADA-4319-9580-78F64C5A0DDB}"/>
              </a:ext>
            </a:extLst>
          </p:cNvPr>
          <p:cNvSpPr/>
          <p:nvPr/>
        </p:nvSpPr>
        <p:spPr>
          <a:xfrm>
            <a:off x="7286525" y="9799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visitId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visitNumber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visitStartTime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2F8F7A-8F2F-4AB7-8412-73777748CD5C}"/>
              </a:ext>
            </a:extLst>
          </p:cNvPr>
          <p:cNvSpPr/>
          <p:nvPr/>
        </p:nvSpPr>
        <p:spPr>
          <a:xfrm>
            <a:off x="240413" y="4032910"/>
            <a:ext cx="46696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Nr of rows: 928,860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F30312-8D60-4AE5-991A-33BF59539C5C}"/>
              </a:ext>
            </a:extLst>
          </p:cNvPr>
          <p:cNvSpPr/>
          <p:nvPr/>
        </p:nvSpPr>
        <p:spPr>
          <a:xfrm>
            <a:off x="3116424" y="4195911"/>
            <a:ext cx="34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Nr of unique users: 716,705</a:t>
            </a:r>
          </a:p>
        </p:txBody>
      </p:sp>
    </p:spTree>
    <p:extLst>
      <p:ext uri="{BB962C8B-B14F-4D97-AF65-F5344CB8AC3E}">
        <p14:creationId xmlns:p14="http://schemas.microsoft.com/office/powerpoint/2010/main" val="341522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7">
            <a:extLst>
              <a:ext uri="{FF2B5EF4-FFF2-40B4-BE49-F238E27FC236}">
                <a16:creationId xmlns:a16="http://schemas.microsoft.com/office/drawing/2014/main" id="{7E6DD708-7F77-408E-BBD6-FB22F748076D}"/>
              </a:ext>
            </a:extLst>
          </p:cNvPr>
          <p:cNvSpPr txBox="1">
            <a:spLocks/>
          </p:cNvSpPr>
          <p:nvPr/>
        </p:nvSpPr>
        <p:spPr>
          <a:xfrm>
            <a:off x="563998" y="493285"/>
            <a:ext cx="10552415" cy="49212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ller" panose="020B0503030302020204"/>
              </a:rPr>
              <a:t>Data Exploration &amp; Feature Engineering 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AF76A3-2F5B-442F-B098-23D1973D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9" y="4019621"/>
            <a:ext cx="9438949" cy="2721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4B9CDE-9297-49C7-9DF8-B6F7F5FA540B}"/>
              </a:ext>
            </a:extLst>
          </p:cNvPr>
          <p:cNvSpPr txBox="1"/>
          <p:nvPr/>
        </p:nvSpPr>
        <p:spPr>
          <a:xfrm>
            <a:off x="580634" y="2362329"/>
            <a:ext cx="70961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 of total transaction revenue:</a:t>
            </a:r>
          </a:p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Log of revenue is slightly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skewed to right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1.2% of the transactions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contribute to total revenue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84CB1-F628-4E10-9401-2670A3E59AF3}"/>
              </a:ext>
            </a:extLst>
          </p:cNvPr>
          <p:cNvSpPr txBox="1"/>
          <p:nvPr/>
        </p:nvSpPr>
        <p:spPr>
          <a:xfrm>
            <a:off x="583470" y="1328229"/>
            <a:ext cx="6031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Tsne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Majority of transactions share similar attributes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FA393-5D2D-4361-A259-07CE9EB83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95" y="1236166"/>
            <a:ext cx="3878626" cy="25026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6F88FB7-0C60-4907-A604-1A2CAA4B1E38}"/>
              </a:ext>
            </a:extLst>
          </p:cNvPr>
          <p:cNvGrpSpPr/>
          <p:nvPr/>
        </p:nvGrpSpPr>
        <p:grpSpPr>
          <a:xfrm>
            <a:off x="631827" y="1120062"/>
            <a:ext cx="2916266" cy="109729"/>
            <a:chOff x="5360136" y="3714455"/>
            <a:chExt cx="2916266" cy="1097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9B9968-26EA-4349-B27E-590429ACC20C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241BEDF-297F-4427-84E6-26CF64671F81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CF3AC3-1C65-45B5-8206-3377F46098B3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6E3213-59BD-4B1B-BEF0-0327BA5972FC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543FB5-568F-4E62-AE3F-1B9598B93D00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EFDA58-3716-43C6-B930-6A25E6DE646F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D3CA77D-7F16-4600-8DA4-7617C556E3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7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7">
            <a:extLst>
              <a:ext uri="{FF2B5EF4-FFF2-40B4-BE49-F238E27FC236}">
                <a16:creationId xmlns:a16="http://schemas.microsoft.com/office/drawing/2014/main" id="{7E6DD708-7F77-408E-BBD6-FB22F748076D}"/>
              </a:ext>
            </a:extLst>
          </p:cNvPr>
          <p:cNvSpPr txBox="1">
            <a:spLocks/>
          </p:cNvSpPr>
          <p:nvPr/>
        </p:nvSpPr>
        <p:spPr>
          <a:xfrm>
            <a:off x="432015" y="482081"/>
            <a:ext cx="10552415" cy="49212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ller" panose="020B0503030302020204"/>
              </a:rPr>
              <a:t>Data Exploration &amp; Feature Engineering 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074638-6D95-45EB-A38C-08C0E4471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28" y="1032690"/>
            <a:ext cx="7335536" cy="2722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242E2-2F89-489E-A967-8FD0F3560514}"/>
              </a:ext>
            </a:extLst>
          </p:cNvPr>
          <p:cNvSpPr txBox="1"/>
          <p:nvPr/>
        </p:nvSpPr>
        <p:spPr>
          <a:xfrm>
            <a:off x="458258" y="1343615"/>
            <a:ext cx="373119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channel: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common channel to access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GStore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Organic Search; Direct, Referral and Social Media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Display: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channel with the highest contribution in terms of revenue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E64B6-DE52-4F41-8382-ECB8B1084501}"/>
              </a:ext>
            </a:extLst>
          </p:cNvPr>
          <p:cNvSpPr txBox="1"/>
          <p:nvPr/>
        </p:nvSpPr>
        <p:spPr>
          <a:xfrm>
            <a:off x="470115" y="5311582"/>
            <a:ext cx="334688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Device: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 is the most used device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Browser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Chrome is the most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EC5A1-0549-41FA-A8A7-30462D5759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44E9CE-1D17-4513-B6C6-67A40044315E}"/>
              </a:ext>
            </a:extLst>
          </p:cNvPr>
          <p:cNvGrpSpPr/>
          <p:nvPr/>
        </p:nvGrpSpPr>
        <p:grpSpPr>
          <a:xfrm>
            <a:off x="519865" y="1103028"/>
            <a:ext cx="2916266" cy="109729"/>
            <a:chOff x="5360136" y="3714455"/>
            <a:chExt cx="2916266" cy="1097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92CDDF-01CF-46ED-933B-6A51F9A55C3E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208B2-2F25-487E-A899-42059F929CB3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3B363BF-34B2-4F2A-9FB1-F01B7442950A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9BA61A8-D678-4C04-80E1-C81FAE823493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87F4D62-FB62-4399-998C-0C554B5C57A9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5C6A11D-9AFE-4C06-A3D1-7E03AB9F2CC3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pic>
        <p:nvPicPr>
          <p:cNvPr id="18" name="Picture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320B1EB-D1C2-47A9-A646-A5FD22034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05" y="4267175"/>
            <a:ext cx="3848433" cy="249442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85FFDD-9C8B-4394-96B1-853246727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77" y="3754720"/>
            <a:ext cx="2991829" cy="1949538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CB6A43-D53A-46F8-914C-7C969D27C8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08" y="3761152"/>
            <a:ext cx="4160720" cy="2255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64DA47-5120-4DCB-839A-C50D410FA417}"/>
              </a:ext>
            </a:extLst>
          </p:cNvPr>
          <p:cNvSpPr/>
          <p:nvPr/>
        </p:nvSpPr>
        <p:spPr>
          <a:xfrm>
            <a:off x="458258" y="4005572"/>
            <a:ext cx="35758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first 4 options represent more than 90% of the revenue generated</a:t>
            </a:r>
          </a:p>
        </p:txBody>
      </p:sp>
    </p:spTree>
    <p:extLst>
      <p:ext uri="{BB962C8B-B14F-4D97-AF65-F5344CB8AC3E}">
        <p14:creationId xmlns:p14="http://schemas.microsoft.com/office/powerpoint/2010/main" val="19139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7">
            <a:extLst>
              <a:ext uri="{FF2B5EF4-FFF2-40B4-BE49-F238E27FC236}">
                <a16:creationId xmlns:a16="http://schemas.microsoft.com/office/drawing/2014/main" id="{7E6DD708-7F77-408E-BBD6-FB22F748076D}"/>
              </a:ext>
            </a:extLst>
          </p:cNvPr>
          <p:cNvSpPr txBox="1">
            <a:spLocks/>
          </p:cNvSpPr>
          <p:nvPr/>
        </p:nvSpPr>
        <p:spPr>
          <a:xfrm>
            <a:off x="461358" y="418639"/>
            <a:ext cx="10552415" cy="49212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ller" panose="020B0503030302020204"/>
              </a:rPr>
              <a:t>Data Exploration &amp; Feature Engineering 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B7E18FF-6900-41BB-B345-2B691540F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78" y="2118362"/>
            <a:ext cx="3137392" cy="1764648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8BAB78D-FDB8-40D8-A1B0-3334B4190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382" y="2118362"/>
            <a:ext cx="2846391" cy="171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884FE-F9C9-4CAF-87B6-9DE96C413DF8}"/>
              </a:ext>
            </a:extLst>
          </p:cNvPr>
          <p:cNvSpPr txBox="1"/>
          <p:nvPr/>
        </p:nvSpPr>
        <p:spPr>
          <a:xfrm>
            <a:off x="486946" y="1302399"/>
            <a:ext cx="3971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Visitor time analysis: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Tuesday is the pick 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3AECB-7AEC-44F7-9A39-A1D19B168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1" y="2197179"/>
            <a:ext cx="3082357" cy="17163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5D3C91-81BE-4A1A-904F-F001EEC95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2" y="3863871"/>
            <a:ext cx="3082356" cy="248709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D71DC1-4D14-4C49-ADB4-DCB02CABA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05" y="3913553"/>
            <a:ext cx="3034207" cy="238773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0FFB3C-93A9-4C5A-BD5E-23542181E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37" y="3913553"/>
            <a:ext cx="3209618" cy="2387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14276-2D66-4C31-8DE7-05B7451D1F2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184686"/>
            <a:ext cx="2281827" cy="668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70469E-9D52-4357-BCB4-8A1024BB3D02}"/>
              </a:ext>
            </a:extLst>
          </p:cNvPr>
          <p:cNvGrpSpPr/>
          <p:nvPr/>
        </p:nvGrpSpPr>
        <p:grpSpPr>
          <a:xfrm>
            <a:off x="547852" y="1038241"/>
            <a:ext cx="2916266" cy="109729"/>
            <a:chOff x="5360136" y="3714455"/>
            <a:chExt cx="2916266" cy="10972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8A3739-D339-4472-9B2A-1434E71A1879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2D75E1D-C6F6-402A-B43E-A9A8A88FAFB9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1C5345-5050-4DF0-91D7-7FE1A5C8BC0C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883D4E9-DE42-4948-9BE9-5E9D47C10315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D770881-80EB-427E-8DA1-7B8C78F7F1D5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1D9831-09B1-470B-8D91-E0BF203D7D85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3E70DE-6F8E-480E-8F17-AD2AB5AAF711}"/>
              </a:ext>
            </a:extLst>
          </p:cNvPr>
          <p:cNvSpPr/>
          <p:nvPr/>
        </p:nvSpPr>
        <p:spPr>
          <a:xfrm>
            <a:off x="8205390" y="1496436"/>
            <a:ext cx="3619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April is the pick month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ACA2CF-5872-4D7E-B8B8-1B5FD5FCC3BF}"/>
              </a:ext>
            </a:extLst>
          </p:cNvPr>
          <p:cNvSpPr/>
          <p:nvPr/>
        </p:nvSpPr>
        <p:spPr>
          <a:xfrm>
            <a:off x="4289801" y="1479757"/>
            <a:ext cx="3821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revenue: 3am, 8am, 10am, 12pm, 4pm, 5pm</a:t>
            </a:r>
          </a:p>
        </p:txBody>
      </p:sp>
    </p:spTree>
    <p:extLst>
      <p:ext uri="{BB962C8B-B14F-4D97-AF65-F5344CB8AC3E}">
        <p14:creationId xmlns:p14="http://schemas.microsoft.com/office/powerpoint/2010/main" val="424938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7C4820F-5011-4A95-8F2E-C7BE3D035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40" y="4284543"/>
            <a:ext cx="3222459" cy="240065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A5B591-FAB3-456A-99C3-D94A45D8C3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73"/>
          <a:stretch/>
        </p:blipFill>
        <p:spPr>
          <a:xfrm>
            <a:off x="4144116" y="2201108"/>
            <a:ext cx="4226578" cy="170848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C69B71-A79F-48E0-A471-647110B9B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62"/>
          <a:stretch/>
        </p:blipFill>
        <p:spPr>
          <a:xfrm>
            <a:off x="7536822" y="1093102"/>
            <a:ext cx="4226578" cy="1806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28BB-7735-4F48-B974-B15DFD340202}"/>
              </a:ext>
            </a:extLst>
          </p:cNvPr>
          <p:cNvSpPr txBox="1"/>
          <p:nvPr/>
        </p:nvSpPr>
        <p:spPr>
          <a:xfrm>
            <a:off x="547852" y="1251186"/>
            <a:ext cx="43383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Country &amp; Region: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United States contributed 95% of total revenue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Australia has highest Revenue mean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new feature called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isUnitedStates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isAustralia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8CBCB-5B42-46FA-9EE4-2450C9EBB5B0}"/>
              </a:ext>
            </a:extLst>
          </p:cNvPr>
          <p:cNvSpPr txBox="1"/>
          <p:nvPr/>
        </p:nvSpPr>
        <p:spPr>
          <a:xfrm>
            <a:off x="547852" y="4366733"/>
            <a:ext cx="4493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Traffic Source: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CPM contributes main transaction revenues for medium of traffic source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There is difference between True direct and False direct </a:t>
            </a:r>
          </a:p>
          <a:p>
            <a:endParaRPr lang="en-US" sz="20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33B38-EEDC-430B-A132-E6D32AD0A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>
          <a:xfrm>
            <a:off x="9544124" y="6016732"/>
            <a:ext cx="2281827" cy="668468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A33B5853-29AC-4C8A-8670-EE9EF4BB1DFC}"/>
              </a:ext>
            </a:extLst>
          </p:cNvPr>
          <p:cNvSpPr txBox="1">
            <a:spLocks/>
          </p:cNvSpPr>
          <p:nvPr/>
        </p:nvSpPr>
        <p:spPr>
          <a:xfrm>
            <a:off x="461358" y="418639"/>
            <a:ext cx="10552415" cy="49212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ller" panose="020B0503030302020204"/>
              </a:rPr>
              <a:t>Data Exploration &amp; Feature Engineering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7EC3B-154C-4109-A29E-2597BD0CF63A}"/>
              </a:ext>
            </a:extLst>
          </p:cNvPr>
          <p:cNvGrpSpPr/>
          <p:nvPr/>
        </p:nvGrpSpPr>
        <p:grpSpPr>
          <a:xfrm>
            <a:off x="547852" y="1038241"/>
            <a:ext cx="2916266" cy="109729"/>
            <a:chOff x="5360136" y="3714455"/>
            <a:chExt cx="2916266" cy="10972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125DE8-1496-4352-810E-3A6109EB94ED}"/>
                </a:ext>
              </a:extLst>
            </p:cNvPr>
            <p:cNvGrpSpPr/>
            <p:nvPr/>
          </p:nvGrpSpPr>
          <p:grpSpPr>
            <a:xfrm>
              <a:off x="5811309" y="3714455"/>
              <a:ext cx="2465093" cy="109726"/>
              <a:chOff x="1830602" y="3990970"/>
              <a:chExt cx="3869657" cy="17224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D067361-72CD-4994-B29D-2067F915A1FC}"/>
                  </a:ext>
                </a:extLst>
              </p:cNvPr>
              <p:cNvSpPr/>
              <p:nvPr/>
            </p:nvSpPr>
            <p:spPr>
              <a:xfrm>
                <a:off x="1830602" y="3990974"/>
                <a:ext cx="1033444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43008F-5401-4733-A5F2-A774E1513DC7}"/>
                  </a:ext>
                </a:extLst>
              </p:cNvPr>
              <p:cNvSpPr/>
              <p:nvPr/>
            </p:nvSpPr>
            <p:spPr>
              <a:xfrm>
                <a:off x="2972425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B2EBCCA-C28F-4D83-92B4-3552D3D0472A}"/>
                  </a:ext>
                </a:extLst>
              </p:cNvPr>
              <p:cNvSpPr/>
              <p:nvPr/>
            </p:nvSpPr>
            <p:spPr>
              <a:xfrm>
                <a:off x="3893703" y="3990970"/>
                <a:ext cx="1806556" cy="172240"/>
              </a:xfrm>
              <a:custGeom>
                <a:avLst/>
                <a:gdLst>
                  <a:gd name="connsiteX0" fmla="*/ 172241 w 1806556"/>
                  <a:gd name="connsiteY0" fmla="*/ 0 h 172241"/>
                  <a:gd name="connsiteX1" fmla="*/ 945354 w 1806556"/>
                  <a:gd name="connsiteY1" fmla="*/ 0 h 172241"/>
                  <a:gd name="connsiteX2" fmla="*/ 1033443 w 1806556"/>
                  <a:gd name="connsiteY2" fmla="*/ 0 h 172241"/>
                  <a:gd name="connsiteX3" fmla="*/ 1806556 w 1806556"/>
                  <a:gd name="connsiteY3" fmla="*/ 0 h 172241"/>
                  <a:gd name="connsiteX4" fmla="*/ 1634315 w 1806556"/>
                  <a:gd name="connsiteY4" fmla="*/ 172241 h 172241"/>
                  <a:gd name="connsiteX5" fmla="*/ 861202 w 1806556"/>
                  <a:gd name="connsiteY5" fmla="*/ 172241 h 172241"/>
                  <a:gd name="connsiteX6" fmla="*/ 773113 w 1806556"/>
                  <a:gd name="connsiteY6" fmla="*/ 172241 h 172241"/>
                  <a:gd name="connsiteX7" fmla="*/ 0 w 1806556"/>
                  <a:gd name="connsiteY7" fmla="*/ 172241 h 17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6556" h="172241">
                    <a:moveTo>
                      <a:pt x="172241" y="0"/>
                    </a:moveTo>
                    <a:lnTo>
                      <a:pt x="945354" y="0"/>
                    </a:lnTo>
                    <a:lnTo>
                      <a:pt x="1033443" y="0"/>
                    </a:lnTo>
                    <a:lnTo>
                      <a:pt x="1806556" y="0"/>
                    </a:lnTo>
                    <a:lnTo>
                      <a:pt x="1634315" y="172241"/>
                    </a:lnTo>
                    <a:lnTo>
                      <a:pt x="861202" y="172241"/>
                    </a:lnTo>
                    <a:lnTo>
                      <a:pt x="773113" y="172241"/>
                    </a:lnTo>
                    <a:lnTo>
                      <a:pt x="0" y="172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85C69C-E75C-497C-8E0F-465867C42598}"/>
                  </a:ext>
                </a:extLst>
              </p:cNvPr>
              <p:cNvSpPr/>
              <p:nvPr/>
            </p:nvSpPr>
            <p:spPr>
              <a:xfrm>
                <a:off x="2051147" y="3990974"/>
                <a:ext cx="1033443" cy="172241"/>
              </a:xfrm>
              <a:custGeom>
                <a:avLst/>
                <a:gdLst>
                  <a:gd name="connsiteX0" fmla="*/ 95250 w 571499"/>
                  <a:gd name="connsiteY0" fmla="*/ 0 h 95250"/>
                  <a:gd name="connsiteX1" fmla="*/ 571499 w 571499"/>
                  <a:gd name="connsiteY1" fmla="*/ 0 h 95250"/>
                  <a:gd name="connsiteX2" fmla="*/ 476249 w 571499"/>
                  <a:gd name="connsiteY2" fmla="*/ 95250 h 95250"/>
                  <a:gd name="connsiteX3" fmla="*/ 0 w 571499"/>
                  <a:gd name="connsiteY3" fmla="*/ 95250 h 95250"/>
                  <a:gd name="connsiteX4" fmla="*/ 95250 w 571499"/>
                  <a:gd name="connsiteY4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99" h="95250">
                    <a:moveTo>
                      <a:pt x="95250" y="0"/>
                    </a:moveTo>
                    <a:lnTo>
                      <a:pt x="571499" y="0"/>
                    </a:lnTo>
                    <a:lnTo>
                      <a:pt x="476249" y="95250"/>
                    </a:lnTo>
                    <a:lnTo>
                      <a:pt x="0" y="9525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 dirty="0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0F9E3D-715A-4273-932D-A7215F139582}"/>
                </a:ext>
              </a:extLst>
            </p:cNvPr>
            <p:cNvSpPr/>
            <p:nvPr/>
          </p:nvSpPr>
          <p:spPr>
            <a:xfrm>
              <a:off x="5360136" y="3714461"/>
              <a:ext cx="658336" cy="109723"/>
            </a:xfrm>
            <a:custGeom>
              <a:avLst/>
              <a:gdLst>
                <a:gd name="connsiteX0" fmla="*/ 95250 w 571499"/>
                <a:gd name="connsiteY0" fmla="*/ 0 h 95250"/>
                <a:gd name="connsiteX1" fmla="*/ 571499 w 571499"/>
                <a:gd name="connsiteY1" fmla="*/ 0 h 95250"/>
                <a:gd name="connsiteX2" fmla="*/ 476249 w 571499"/>
                <a:gd name="connsiteY2" fmla="*/ 95250 h 95250"/>
                <a:gd name="connsiteX3" fmla="*/ 0 w 571499"/>
                <a:gd name="connsiteY3" fmla="*/ 95250 h 95250"/>
                <a:gd name="connsiteX4" fmla="*/ 95250 w 571499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99" h="95250">
                  <a:moveTo>
                    <a:pt x="95250" y="0"/>
                  </a:moveTo>
                  <a:lnTo>
                    <a:pt x="571499" y="0"/>
                  </a:lnTo>
                  <a:lnTo>
                    <a:pt x="476249" y="95250"/>
                  </a:lnTo>
                  <a:lnTo>
                    <a:pt x="0" y="9525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857F4-0D70-4641-8E8D-FFC60B48A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78" y="3164065"/>
            <a:ext cx="3585312" cy="26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6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2017-Gray-SkyBlue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0BAE6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7588</TotalTime>
  <Words>1021</Words>
  <Application>Microsoft Office PowerPoint</Application>
  <PresentationFormat>Widescreen</PresentationFormat>
  <Paragraphs>310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Aller</vt:lpstr>
      <vt:lpstr>Anton</vt:lpstr>
      <vt:lpstr>Arial</vt:lpstr>
      <vt:lpstr>Calibri</vt:lpstr>
      <vt:lpstr>Calibri Light</vt:lpstr>
      <vt:lpstr>Cambria Math</vt:lpstr>
      <vt:lpstr>Gill Sans</vt:lpstr>
      <vt:lpstr>Helvetica Neue</vt:lpstr>
      <vt:lpstr>Quattrocento Sans</vt:lpstr>
      <vt:lpstr>Roboto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Galang</dc:creator>
  <cp:lastModifiedBy>Daniela Matinho</cp:lastModifiedBy>
  <cp:revision>401</cp:revision>
  <dcterms:created xsi:type="dcterms:W3CDTF">2018-03-27T11:44:27Z</dcterms:created>
  <dcterms:modified xsi:type="dcterms:W3CDTF">2019-08-29T19:33:58Z</dcterms:modified>
</cp:coreProperties>
</file>